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0" r:id="rId4"/>
    <p:sldId id="257" r:id="rId5"/>
    <p:sldId id="258" r:id="rId6"/>
    <p:sldId id="259" r:id="rId7"/>
    <p:sldId id="265" r:id="rId8"/>
    <p:sldId id="266" r:id="rId9"/>
    <p:sldId id="273" r:id="rId10"/>
    <p:sldId id="274" r:id="rId11"/>
    <p:sldId id="275" r:id="rId12"/>
    <p:sldId id="276" r:id="rId13"/>
    <p:sldId id="277" r:id="rId14"/>
    <p:sldId id="278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2491A-D6AF-5620-299E-F46B7634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2CCC-8C3E-49F6-BF42-8E74669A33AA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01047-8D2E-4B40-1652-CC3EE4C1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6A19-30B4-0CBD-B7C7-FF2EBE6A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850F-2FE1-42E0-956F-2878A44B8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13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C1606-1037-4BFD-A578-4ABE395F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8A4E-C5E3-4435-8541-CF90C16FE6ED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4B052-F374-13DB-5580-78BFDD1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55D9E-9E8F-5D96-FAE3-06C41D5D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D5AFB-C825-4ABE-8DDE-EE2BA6754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53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AAB0C-E990-5BDF-2176-92FCC1AB9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4399-C1BE-428E-856C-E0F71149118B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35CF8-CEF2-9186-D482-0E10F8E0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92D3-64B2-4A23-9E73-75D868D1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8C721-1771-492D-9B40-81CEBA609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40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BEDCA-DA95-7FC2-E5CE-5181E3D2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D4F9-4D48-4599-8EF2-E232D33D63C1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72F32-C774-CBBA-1176-0E42C07A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B676F-3BCB-972A-26C9-81E06CDE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AD2-C0F1-4A18-AC08-48F2E66AC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89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76FA4-7F60-97B5-AAC7-6B597F27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CF12-8789-46D9-BAEA-2A78C2E63C31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62B8-8213-A342-6E9C-21BF869D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DC405-8CDF-443F-2CBA-B4D176B1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B62B5-8F09-41CD-8B42-505708C95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41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C86B64-6610-7698-1B38-1F9894B1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9FDD-C7CA-4000-B8C2-EFD72E772D47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F8D61C-5B80-5DE9-61F5-63E3C107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84AF95-1BDD-1FF9-4429-FE6DA9AA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D3E00-97A9-4269-A0C0-BEF7ECD56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07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9020FD-1EEB-63C9-BB22-CFC8749C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C1D3-D6BB-4A84-AAA9-90D65086A1F0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42B15B-4393-09DA-8FD1-97629798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652318-5F42-9182-48B5-EFCC0483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ADDD7-9755-48B6-9673-5B558875C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10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9C5DF9-2AC5-740A-D5DC-6A42219B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4965-A32C-4572-B41C-F6523183C195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BB98C8-C635-1BF5-392F-511C5A1E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CCAF2F-6C86-65D3-5F6F-58D60C76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CAA8E-5513-4800-8488-9AF7A014F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7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A54463-E229-13D7-0037-04CCBDBA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D76E-B1E5-4F74-A783-38B660504E4F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F173920-B6F6-8B4C-04BA-2AA2FEF1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B734B7-C241-3D4A-97EE-228F55D3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30C07-07D0-497C-8848-34A42F16F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414D00-0C91-FFE0-2B59-F50DD731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E5B3-35D6-49B5-AC4F-BF13716D2A1F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7E074A-2872-07D1-B008-B1C1B669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BFF8C1-2E6A-CBD7-CC76-6DE7436D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3CDB7-5A2E-4656-A7BA-00E3B77E0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5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31CD50-5C18-9A4A-D6B4-1E5A79C1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FC29-9572-49B9-A4BA-5100F12DDD5A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E32445-1BBF-A051-81BD-F845BAA1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38FF3D-2132-AAEB-0AC0-2A7753D4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4A1CC-A08E-4F83-BD68-E0CB07F17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25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AE87"/>
            </a:gs>
            <a:gs pos="50000">
              <a:srgbClr val="FFCCB7"/>
            </a:gs>
            <a:gs pos="100000">
              <a:srgbClr val="FFE5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CA28F37-C367-0B6B-E8F6-B06C9D5AED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D34706-430E-C886-C0A5-D665F9B291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F5C28-3D97-D97A-1484-824E7049C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7A2A91-C7B4-49BC-BECC-A6F0E131AED9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1B26E-62FF-0940-CBB1-59BF8598E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00F76-B4AA-6DC2-7CEA-8DE5FD1AE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E8073F2-3611-4B3F-8672-7360D02888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XuTQI-8Rm2M/TSMM91S8MOI/AAAAAAAAF1w/IcIdF1qsQdQ/s200/square.jpg">
            <a:extLst>
              <a:ext uri="{FF2B5EF4-FFF2-40B4-BE49-F238E27FC236}">
                <a16:creationId xmlns:a16="http://schemas.microsoft.com/office/drawing/2014/main" id="{3D5B5ABA-B877-6D4E-7F26-C666B61C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51054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BA4976AE-4B71-2F6B-D239-D3E1B6900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67200"/>
            <a:ext cx="30480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JO" altLang="en-US" sz="6000" b="1">
                <a:solidFill>
                  <a:srgbClr val="0070C0"/>
                </a:solidFill>
                <a:latin typeface="Arial" panose="020B0604020202020204" pitchFamily="34" charset="0"/>
              </a:rPr>
              <a:t>شكل المربع</a:t>
            </a:r>
            <a:endParaRPr lang="en-US" altLang="en-US" sz="6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B3110ED2-321E-2D56-D8B8-16B4BA071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067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FB5090-0808-4994-9C24-0180EAD37E3A}"/>
              </a:ext>
            </a:extLst>
          </p:cNvPr>
          <p:cNvSpPr txBox="1"/>
          <p:nvPr/>
        </p:nvSpPr>
        <p:spPr>
          <a:xfrm>
            <a:off x="2438400" y="838200"/>
            <a:ext cx="4324350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JO" sz="8000" dirty="0"/>
              <a:t>ميزان</a:t>
            </a:r>
            <a:endParaRPr lang="en-US" sz="8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878CD-B679-CA6A-293E-BD9F76E2FF05}"/>
              </a:ext>
            </a:extLst>
          </p:cNvPr>
          <p:cNvSpPr txBox="1"/>
          <p:nvPr/>
        </p:nvSpPr>
        <p:spPr>
          <a:xfrm>
            <a:off x="2435225" y="304800"/>
            <a:ext cx="4324350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JO" sz="8000" dirty="0"/>
              <a:t>سجادة</a:t>
            </a:r>
            <a:endParaRPr lang="en-US" sz="8000" dirty="0"/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CEE1C2CE-2C7E-9FCB-BEA5-D3D72580F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974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9D01A-B84A-7CFD-0BF3-8F82DE93A4E5}"/>
              </a:ext>
            </a:extLst>
          </p:cNvPr>
          <p:cNvSpPr txBox="1"/>
          <p:nvPr/>
        </p:nvSpPr>
        <p:spPr>
          <a:xfrm>
            <a:off x="2435225" y="304800"/>
            <a:ext cx="4324350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JO" sz="8000" dirty="0"/>
              <a:t>صحن </a:t>
            </a:r>
            <a:endParaRPr lang="en-US" sz="8000" dirty="0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57D341F8-05E4-4135-955A-C232069C9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057400"/>
            <a:ext cx="4424362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62C300-0A3B-7F29-FA34-FB0B58B2C18A}"/>
              </a:ext>
            </a:extLst>
          </p:cNvPr>
          <p:cNvSpPr txBox="1"/>
          <p:nvPr/>
        </p:nvSpPr>
        <p:spPr>
          <a:xfrm>
            <a:off x="2435225" y="304800"/>
            <a:ext cx="4324350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JO" sz="8000" dirty="0"/>
              <a:t>كرسي </a:t>
            </a:r>
            <a:endParaRPr lang="en-US" sz="8000" dirty="0"/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9E6ECD40-CB4A-FD4B-94B9-E8284AC5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381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59AB64-CD64-38E1-CD49-A7DF699273CA}"/>
              </a:ext>
            </a:extLst>
          </p:cNvPr>
          <p:cNvSpPr txBox="1"/>
          <p:nvPr/>
        </p:nvSpPr>
        <p:spPr>
          <a:xfrm>
            <a:off x="2435225" y="304800"/>
            <a:ext cx="4324350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JO" sz="8000" dirty="0"/>
              <a:t>قصة</a:t>
            </a:r>
            <a:endParaRPr lang="en-US" sz="8000" dirty="0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A6A2EE6E-5CAE-E131-A526-B75F20DD9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2362200"/>
            <a:ext cx="421005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A8E79A-DE60-6720-1FD5-F5B0804CCD69}"/>
              </a:ext>
            </a:extLst>
          </p:cNvPr>
          <p:cNvSpPr txBox="1"/>
          <p:nvPr/>
        </p:nvSpPr>
        <p:spPr>
          <a:xfrm>
            <a:off x="2435225" y="273050"/>
            <a:ext cx="4324350" cy="132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JO" sz="8000" dirty="0"/>
              <a:t>ورق </a:t>
            </a:r>
            <a:endParaRPr lang="en-US" sz="8000" dirty="0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50CB5C2A-16AC-BAA1-4B3E-C9629ABA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209800"/>
            <a:ext cx="3586162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3.gstatic.com/images?q=tbn:ANd9GcQLSffFmxTv1_-kavL0vPJhnuXw7adx84Ny7bSd_0C__YdzY6jjDQ">
            <a:extLst>
              <a:ext uri="{FF2B5EF4-FFF2-40B4-BE49-F238E27FC236}">
                <a16:creationId xmlns:a16="http://schemas.microsoft.com/office/drawing/2014/main" id="{E9D121EF-CAA1-3467-6D76-A437D135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xQTEBUUExQWFRUVFxQXGBUXFxQUGBQWHBUWFhgXGBgZHCgiGBslHBQVITEhJSkrLjAuFx8zODMsNygtLisBCgoKDg0OFhAQFywfICYsLCwsLCwsLCwsKywsLCwsLCwsLCwsLCssLCwsLCwsNywsLCwsLCwsLCwsKywsLCssK//AABEIAMgAyAMBIgACEQEDEQH/xAAbAAEAAgMBAQAAAAAAAAAAAAAABAUBAgMGB//EAD8QAAEDAgIFCgQFAwQCAwAAAAEAAhEDBBIhBQYxQVEWIjRUYXF0k7PSE4GRoTKxwdHwI0JSFTPh8SSSFFNz/8QAGQEBAQEBAQEAAAAAAAAAAAAAAAECAwQF/8QAIxEBAQACAgICAgMBAAAAAAAAAAECEQMhEjEEQRNRIjLBBf/aAAwDAQACEQMRAD8A+las6v2rrK2JtaBJoUSSaNIkk02kknDtVnybs+q2/k0vamqvQLXw9D0mq0QVfJuz6rb+TS9qcm7Pqtv5NL2q0RBV8m7Pqtv5NL2pybs+q2/k0varREFXybs+q2/k0vanJuz6rb+TS9qtEQVfJuz6rb+TS9qcm7Pqtv5NL2q0RBV8m7Pqtv5NL2pybs+q2/k0varREFXybs+q2/k0vanJuz6rb+TS9qtEQVfJuz6rb+TS9qcm7Pqtv5NL2q0RBV8m7Pqtv5NL2pybs+q2/k0varREFXybs+q2/k0vanJuz6rb+TS9qtEQVfJuz6rb+TS9qcm7Pqtv5NL2q0RBV8m7Pqtv5NL2pybs+q2/k0varREHmNZtXrRtlckW1AEUKxBFGkCCKboIOHIrKstaugXXh6/pORA1V6Ba+Hoek1Wiq9VegWvh6HpNVogIiICIiAiIg1JyVTd6ZwE5SB275VhUdI7B915q9pgvyBPYBP3Xj+X+bU/E68Xhv+T1FCqHNDhsOa6ry+hrlzGOBYRJmY/RWFnpQF5BJ2Aics+9enDLcm/bGU76XCKvq6RjOAQphqAbVtl0RaMqA7DK3QEREBERAREQEREFXrV0C68PX9JyJrV0C68PX9JyIGqvQLXw9D0mq0VXqr0C18PQ9JqtEBERAREQYJXCrWzw9hk8FtXqxA3nZ+6hXTw1sTPEqWiJpG6DQA2ANg/crjb2UTVJL3AEgN39g4lR7e1+Pzi/IbhuUy60WS1rGvwtB5zYPPG9pLSCB3FTStrPS9Ko1rgSA4uaMQIzBwkE7NuSnj+ZLz1fRBY6ac4AaeBpLnspRi5zaZObgY4ALi7WN9OA9tNxLy3DiNJ4AMYnB2TBvzPdKbNL+vYU3bWj8lipbmAGuIjccwoNLTwJaDSqAvBLIh2OJxQZGQEGTlmu9tpalUBLXiGlrSTzRicJDQTkTB3J0NaHxmOceaQeGULhdaUcw7CHSO37b1Y1CqK80Y2pXxVJgNEAGJMmc1z5M/DG0k31HpRpEECM5+S2oXwcY37eKoKlTIBu0CAOwLeniLoYOcRtzyEQvDP+hbe8evp3vD17elLxxW4KorgvAy52W2c0tbjC0Yi4EcZz7O5fRxzmUcLF7KxKqKWlSXOEghoEmdhOzJRKulHsdIMgnYY+gEfquHL8vj4spjl9t48Vym49GFlcLa5a9stM/p38F3Xqjmq9augXXh6/pORNaugXXh6/pORA1V6Ba+Hoek1Wiq9VegWvh6HpNVogIiIC0qvgfpxWXuABJ3KJUrDDi4jLiEGhJDZdBcft2BVIp/FcW4wANoG0rS6uHOfgBAJmSd3Yu9KyFJj3NMuDSZ4mJ3LPtXQ4aAaG03vxE/gAdHa4kiFvb6TpvIAJBdk0ERiOchp2E5bAqbQzK76IufjurVHgn4ILGUWkyA3YSMJzJmVirYmgykyrUDmmq04WsbTc6o5wOWZJE7hBjaqPSbuE7+CgWdo+lRLAWOdBg4SC9+ZDnkuzJ3quoaxB9V5DmClRa9z8P9QvAIhwdIwEZ82D3qJf6ztxMdTNUTAipTcynUaSMW0AhwBnFsTZp2urYD4QqUTXq13FrjUqBhAa2SJbIA4MHBb/AOn/ABLhoNJ7KdN3xCHFhpOeAAzAG55bc42bFPLxVIZUwPZUl9JzMWbWwQewjEIcD9F2YG0oBe8l5hpe4ukgTE9qdCU9q5/CG9dFhzoBUs3NUlVtQig9ziYDwBMcCd/zXWpdQ3GzPE2RMxskEry2ka7qxOI83PuA7P3UqzditjTa4l7BA25t3AHfwXx+fHLGaxvX6duPkmeXcWte9/qN7YHyhaaKp1KYe6o81G7tpLRJ2ztyjYulY0/hA4YBbAyOKYy7SVu+o6lSBiBsg/iM74WuK5ceeMl3tvPGZTek23Y1xlojLMgQVBu2tBJzxDiSft8l00VpHGThGYGc7lA1guB8IwcLzkNxncB8yvpXHDLuzbzy2Vb6rW8U3VCQfjOxwM4gYYn5K8CrtAhooNY0RhABG3OJn5qyXWekqr1q6BdeHr+k5E1q6BdeHr+k5FUNVegWvh6HpNVoqvVXoFr4eh6TVZlAlJWFGrXbZwyO3PYFnLKY+6sm2P8A5EuP+I3/AOR7FTaUvCDt2/Ycfuu+kbuBPDYNigW9k6rDnHLglolWejWziJxHirQBc6FLCIXVWREKtouk52LDhcZksLqZPfhIla22iaNN2NrBj/zMud/7OkqaVqArpXC7sKVT/cptdlEkCYkGJ4ZbFwqWuCpUr48OJkOkAhsTBB2gZ/h2KfC43VsKjS12zI/MEEfcBTQ81Q0VUdzmYmVMsVw978dQTiIZTMANdEc6ANwK4U9LVCSbpzWsptFdzG03NcC0n+lzjz4MHENvYvXtaYzM/afkqzTlZ00abcE1XuYXvbjDBgJIDd5dERMKaEey1jY9rnVGvoltRtIh8E43bBLZHfwVtTrscXNDgS3JwBBLSc4PDJeeutCOp0iKYFRod8Q02j4NTENjqbm5A7Mi2DxU7VjRvwqEkH4lU/EqF34i4/5dwyVE0aJo/wD1t+n/ACpNKi1ogNAQFaOdzj3Ljy5TCelxjzOstxWYWmm4tBGcbZVDS0tVkB5Lg7KSZI+a+gV7RtRmFwy28CO5U1LVv+oOcCyZIIzXHj4JjJpMrl5b266Isvh0xVM4qgBjcGmYy45fdR7w/EuabQP9ol5J+kD6q7q1WgYdgbsCpLPMvqHbLmAAbpC9GUmM0vurjRd6Kc4iACSSTuGwHuyV7SrNcJaQRxGa8wykIwvEtjf+RV1oG0+HbsbsMSe85rWHpK01q6BdeHr+k5E1q6BdeHr+k5FtDVXoFr4eh6TVZlVmqvQLXw9D0mqzcgiaSr4Wb5PDbG8ryRrBx484gDhzdp45qZpe9c2oYwl2cgh09gEKmq3Je2YDCCZEEk/TOF8/5XxrzZS709HFyTCelhRAqvwOdEf2jevR29uGCBsVFou6pgFwaMRgTH8hTrXSEPc0nhnuntO5evixmGMjjld1aIFz+IIncsUq4dsXVluUQlYJVaZRYBREZXKvbte3C4AgxkeIzB7DK6rCDGFZwrKII73c8DsQNzPclVvPatnPDSZ/JeCzeVxt+/8AG/pyFyJjYRuXelVDcyolW2Y4bPmMluyjDSHGTu7l7JNRioOmK3Mc4fijL5KPY0eYwby0PcducAn7laaQoA1KbcjmS5p4DPYpFMEkkbsuz+bVyyvempOkllLHzHf3EDvB2/YFejCptGMDqkz+AZjtdkPsHfVXIXaMKzWroF14ev6TkTWroF14ev6TkVDVXoFr4eh6TVZlVmqvQLXw9D0mqyqOgSg8VrG//wAh3ZCgGud6sdYGEuD9uIQe8KnxBc9xqJdKq0SQIJEGMsXDuXXRrnsIcDLT+Jh5x+RUBZBQWlxpQM/tcG/IgcdhkKRbVH48TQIO6fvPFU7K0bQD8kq4HCCB+v1U72PV074YcwQRuO7gsW97iJG8blQsuHtphocCRvcCcvquVrciXGqMDhEOBOc8JzWvJNPXB4QEFUVtpZrhhDgSJy2O+hzXWyuyH5zhO/h39narMoLkFFzfWAGS529zMzu/masokLDimIRmshw3Jscqm4rFzRDxn9it6wkRl9FW1C9jp2tPBcpj45W37XfTalSdTOWbfyXW4BkZ/wAK3bX5sj+bVC0je4WxnidkIzzW9xFdYvJqVauZBDQ1xEbC6QDwlWFuwjDw/LJRqNMspMYYkCMtmWY/RT6Bnb2DP6LnJvJqrbRlIBpcP7jP0EADsyU5c7ekGNDRsaAB3AQui7sKvWroF14ev6TkTWroF14ev6TkQY1W6Ba+Hoek1TatUfh+vYqXRV38PR9oYydRt2kkwAPhNzUfSl3BY9oxU5Ic8AkN3CRtQSNN0BggcSQI3QNh3rzJouImJHdKm0dIio80wd0ychsyI4QeHFWRuQRzSMO2MMNG/Jy45YbrXlp5ruWQrK8ph7oECMyTlA2Znjktf9J4OjhP7rGs41uVARYrgtMOyI3LRrknJPs8XWVu2uVwD1sCtzKVNadRhLg6IcNh4Ld5qbWVCCN2ULgsq6lTdWX+o80HC7GPxAAwD2bj9U0XdNqucZc14gncR38Qq74hWwLSZ2HZI4Jqweir3BjnHLcWrXRV6H4g7Itjbv4FeeqB0cx5Byy3ZboUx104RzZIGe4E9hTysNPQPvBiA4rWrcc0kbYMd685S0h8bmZsIj/ufkptQvwiHB43x+chcPk58n47+P23x4zy/klsv4JGGWnIEbXEgHFGxoUeq8VKgwgkUzm7dJH7fmopfJzcMMgE7B3SVOt6eEOJO0k9wgD9F5vhcnNlucnp15scJ/VtTqf1J4ZTwnf+Sm2tLFUp8BicflkJ+bh9FDtqYwknadvYDmrnQ9EDEd5gfLM/qvfxT7rz5LELKIuzKr1q6BdeHr+k5E1q6BdeHr+k5EGurDQbC1BE/wDj0Nv/AOTUu9A0nyRNMnaWGJ7xsW2qvQLXw9D0mq0QeMutXKzH/EZFRw2GcDh2jdPHiqq7unskQWvkkYwZ/wCpX0chc69u14hwDhwIlTQ8Fo67DgDlMZtMEMMZnP8AEcoCsGXzM2gjFAJbsyPYrO+1VovzbLD2c4fQrz19qtXYcTCHRsLcyPkf+VNaVhjPiOLnGYMDMAD58ezcpdxaswknLLI7wd08R2qqbeOYcL24SJ2zkewEZSss0gKwIcA1wziYBEySDwyWbjs2521s58kbN3b2ravbuZt/dW1tt4niZBPbH9vcuOka0tIABJy4CTsd2bD9FyvFNNeaoDl1DlK0do/icROyRAd3FNKWoYGlueKRG/6LFmeM2u5UbEsrSlavOxpXOo4jLYQtTl/cPH9O0ro2oVHZVXQOXSZyppuCJmPmMjtlbVqTXZjJ22eB71oshyupU7iZa24qNYH5ua4EmNsKxuzkG8cv3ULRTpK7k4qnYMvmsctkx1+1x7qaKcZ7cIn9f0V9ZUsLAPmqXR4lwHb9gvQhdsZJGd7ZREWkVetXQLrw9f0nImtXQLrw9f0nIgaq9AtfD0PSarRVeqvQLXw9D0mq0QEREGISFlEHG5tmPEPaHDtAKob3VGk7Nhcx27eAfz+69IiDwOktAXDWkf7gMklpM/uFWUbpzQWVQZG8yPk4bV9QXC6s2VPxsa7vGY7ipoeDs75rnljc3ETOee2J4GdnYpdQY3knYMwJ2TtLvnuVtX1Up4sVJ2A8CMTfzBVbeWFxTJJZjaM5Zn88PHvlZ0qQwBrM9n0+io7sfFqExAbkT/k75fzNRtKXzi5rmlwDJlknnAxk7tgKZZV2xM7c8tvbEbO0qXFZdJtPRbC3v2EceBBVLXYWvLdpaYMfZXDdJNOLCZw5HPYd0ns49q0oUpdiOc5znB7uI7Vzy45fXTUysVgxAZghbMfO5Xl+WimQd4MTnB794zVdo2xxZmYjgs3Cz0TKJmjmQCVKotDSDG2fkuFIwXMGcbDxy2KVSAaDJyAkk9yuONt7S39LbRNLnE8AAPnmfyCtVD0WyKbSRBcASOEjYpi9MYEREFXrV0C68PX9JyJrV0C68PX9JyIGqvQLXw9D0mq0VXqr0C18PQ9JqtEBERAREQEREBERAWFlEEW7sKdQc9gPbGf12qju9UWzNF5YeBzH8+q9MsQg+c19B3FB5dhLhvLM5/nctGaUOFx/C/dimdm//hfSYUO90VSq/jY0njsP1Cmh8/0dcfEaPiEF7TzpyGKBzoG0GNnardlUNBPbvyJ/ZSrjVANOKg8tI3O/cfsqDSuiq9OMVPJpkObmPt/ws6VZ2hj5ictm3I9h/RTqAa/DTP8AfIjsAzXn6GkxLYMZSQd549v1XodUqWJzqpzw8xvzzdH2STseoAWURbQREQVetXQLrw9f0nImtXQLrw9f0nIgaq9AtfD0PSarRVeqvQLXw9D0mq0QEREBERAREQEREBERAREQERECFiFlEFde6Eo1TLmCeIyP2Uixs20mBjNg+qkogIiICIiCr1q6BdeHr+k5E1q6BdeHr+k5EFZqzrBaNsrYOuqAIoUAQa1MEEU2ggjFkVZ8pLPrdv51L3IiByks+t2/nUvcnKSz63b+dS9yIgcpLPrdv51L3Jyks+t2/nUvciIHKSz63b+dS9ycpLPrdv51L3IiByks+t2/nUvcnKSz63b+dS9yIgcpLPrdv51L3Jyks+t2/nUvciIHKSz63b+dS9ycpLPrdv51L3IiByks+t2/nUvcnKSz63b+dS9yIgcpLPrdv51L3Jyks+t2/nUvciIHKSz63b+dS9ycpLPrdv51L3IiByks+t2/nUvcnKSz63b+dS9yIgcpLPrdv51L3Jyks+t2/nUvciIK3WbWC0dZXIbdUCTQrAAVqZJJpugAYsyiIosj/9k=">
            <a:extLst>
              <a:ext uri="{FF2B5EF4-FFF2-40B4-BE49-F238E27FC236}">
                <a16:creationId xmlns:a16="http://schemas.microsoft.com/office/drawing/2014/main" id="{B0991540-1EA0-BCCC-67C3-0FD70C8307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" name="AutoShape 4" descr="data:image/jpeg;base64,/9j/4AAQSkZJRgABAQAAAQABAAD/2wCEAAkGBxQTEBUUExQWFRUVFxQXGBUXFxQUGBQWHBUWFhgXGBgZHCgiGBslHBQVITEhJSkrLjAuFx8zODMsNygtLisBCgoKDg0OFhAQFywfICYsLCwsLCwsLCwsKywsLCwsLCwsLCwsLCssLCwsLCwsNywsLCwsLCwsLCwsKywsLCssK//AABEIAMgAyAMBIgACEQEDEQH/xAAbAAEAAgMBAQAAAAAAAAAAAAAABAUBAgMGB//EAD8QAAEDAgIFCgQFAwQCAwAAAAEAAhEDBBIhBQYxQVEWIjRUYXF0k7PSE4GRoTKxwdHwI0JSFTPh8SSSFFNz/8QAGQEBAQEBAQEAAAAAAAAAAAAAAAECAwQF/8QAIxEBAQACAgICAgMBAAAAAAAAAAECEQMhEjEEQRNRIjLBBf/aAAwDAQACEQMRAD8A+las6v2rrK2JtaBJoUSSaNIkk02kknDtVnybs+q2/k0vamqvQLXw9D0mq0QVfJuz6rb+TS9qcm7Pqtv5NL2q0RBV8m7Pqtv5NL2pybs+q2/k0varREFXybs+q2/k0vanJuz6rb+TS9qtEQVfJuz6rb+TS9qcm7Pqtv5NL2q0RBV8m7Pqtv5NL2pybs+q2/k0varREFXybs+q2/k0vanJuz6rb+TS9qtEQVfJuz6rb+TS9qcm7Pqtv5NL2q0RBV8m7Pqtv5NL2pybs+q2/k0varREFXybs+q2/k0vanJuz6rb+TS9qtEQVfJuz6rb+TS9qcm7Pqtv5NL2q0RBV8m7Pqtv5NL2pybs+q2/k0varREHmNZtXrRtlckW1AEUKxBFGkCCKboIOHIrKstaugXXh6/pORA1V6Ba+Hoek1Wiq9VegWvh6HpNVogIiICIiAiIg1JyVTd6ZwE5SB275VhUdI7B915q9pgvyBPYBP3Xj+X+bU/E68Xhv+T1FCqHNDhsOa6ry+hrlzGOBYRJmY/RWFnpQF5BJ2Aics+9enDLcm/bGU76XCKvq6RjOAQphqAbVtl0RaMqA7DK3QEREBERAREQEREFXrV0C68PX9JyJrV0C68PX9JyIGqvQLXw9D0mq0VXqr0C18PQ9JqtEBERAREQYJXCrWzw9hk8FtXqxA3nZ+6hXTw1sTPEqWiJpG6DQA2ANg/crjb2UTVJL3AEgN39g4lR7e1+Pzi/IbhuUy60WS1rGvwtB5zYPPG9pLSCB3FTStrPS9Ko1rgSA4uaMQIzBwkE7NuSnj+ZLz1fRBY6ac4AaeBpLnspRi5zaZObgY4ALi7WN9OA9tNxLy3DiNJ4AMYnB2TBvzPdKbNL+vYU3bWj8lipbmAGuIjccwoNLTwJaDSqAvBLIh2OJxQZGQEGTlmu9tpalUBLXiGlrSTzRicJDQTkTB3J0NaHxmOceaQeGULhdaUcw7CHSO37b1Y1CqK80Y2pXxVJgNEAGJMmc1z5M/DG0k31HpRpEECM5+S2oXwcY37eKoKlTIBu0CAOwLeniLoYOcRtzyEQvDP+hbe8evp3vD17elLxxW4KorgvAy52W2c0tbjC0Yi4EcZz7O5fRxzmUcLF7KxKqKWlSXOEghoEmdhOzJRKulHsdIMgnYY+gEfquHL8vj4spjl9t48Vym49GFlcLa5a9stM/p38F3Xqjmq9augXXh6/pORNaugXXh6/pORA1V6Ba+Hoek1Wiq9VegWvh6HpNVogIiIC0qvgfpxWXuABJ3KJUrDDi4jLiEGhJDZdBcft2BVIp/FcW4wANoG0rS6uHOfgBAJmSd3Yu9KyFJj3NMuDSZ4mJ3LPtXQ4aAaG03vxE/gAdHa4kiFvb6TpvIAJBdk0ERiOchp2E5bAqbQzK76IufjurVHgn4ILGUWkyA3YSMJzJmVirYmgykyrUDmmq04WsbTc6o5wOWZJE7hBjaqPSbuE7+CgWdo+lRLAWOdBg4SC9+ZDnkuzJ3quoaxB9V5DmClRa9z8P9QvAIhwdIwEZ82D3qJf6ztxMdTNUTAipTcynUaSMW0AhwBnFsTZp2urYD4QqUTXq13FrjUqBhAa2SJbIA4MHBb/AOn/ABLhoNJ7KdN3xCHFhpOeAAzAG55bc42bFPLxVIZUwPZUl9JzMWbWwQewjEIcD9F2YG0oBe8l5hpe4ukgTE9qdCU9q5/CG9dFhzoBUs3NUlVtQig9ziYDwBMcCd/zXWpdQ3GzPE2RMxskEry2ka7qxOI83PuA7P3UqzditjTa4l7BA25t3AHfwXx+fHLGaxvX6duPkmeXcWte9/qN7YHyhaaKp1KYe6o81G7tpLRJ2ztyjYulY0/hA4YBbAyOKYy7SVu+o6lSBiBsg/iM74WuK5ceeMl3tvPGZTek23Y1xlojLMgQVBu2tBJzxDiSft8l00VpHGThGYGc7lA1guB8IwcLzkNxncB8yvpXHDLuzbzy2Vb6rW8U3VCQfjOxwM4gYYn5K8CrtAhooNY0RhABG3OJn5qyXWekqr1q6BdeHr+k5E1q6BdeHr+k5FUNVegWvh6HpNVoqvVXoFr4eh6TVZlAlJWFGrXbZwyO3PYFnLKY+6sm2P8A5EuP+I3/AOR7FTaUvCDt2/Ycfuu+kbuBPDYNigW9k6rDnHLglolWejWziJxHirQBc6FLCIXVWREKtouk52LDhcZksLqZPfhIla22iaNN2NrBj/zMud/7OkqaVqArpXC7sKVT/cptdlEkCYkGJ4ZbFwqWuCpUr48OJkOkAhsTBB2gZ/h2KfC43VsKjS12zI/MEEfcBTQ81Q0VUdzmYmVMsVw978dQTiIZTMANdEc6ANwK4U9LVCSbpzWsptFdzG03NcC0n+lzjz4MHENvYvXtaYzM/afkqzTlZ00abcE1XuYXvbjDBgJIDd5dERMKaEey1jY9rnVGvoltRtIh8E43bBLZHfwVtTrscXNDgS3JwBBLSc4PDJeeutCOp0iKYFRod8Q02j4NTENjqbm5A7Mi2DxU7VjRvwqEkH4lU/EqF34i4/5dwyVE0aJo/wD1t+n/ACpNKi1ogNAQFaOdzj3Ljy5TCelxjzOstxWYWmm4tBGcbZVDS0tVkB5Lg7KSZI+a+gV7RtRmFwy28CO5U1LVv+oOcCyZIIzXHj4JjJpMrl5b266Isvh0xVM4qgBjcGmYy45fdR7w/EuabQP9ol5J+kD6q7q1WgYdgbsCpLPMvqHbLmAAbpC9GUmM0vurjRd6Kc4iACSSTuGwHuyV7SrNcJaQRxGa8wykIwvEtjf+RV1oG0+HbsbsMSe85rWHpK01q6BdeHr+k5E1q6BdeHr+k5FtDVXoFr4eh6TVZlVmqvQLXw9D0mqzcgiaSr4Wb5PDbG8ryRrBx484gDhzdp45qZpe9c2oYwl2cgh09gEKmq3Je2YDCCZEEk/TOF8/5XxrzZS709HFyTCelhRAqvwOdEf2jevR29uGCBsVFou6pgFwaMRgTH8hTrXSEPc0nhnuntO5evixmGMjjld1aIFz+IIncsUq4dsXVluUQlYJVaZRYBREZXKvbte3C4AgxkeIzB7DK6rCDGFZwrKII73c8DsQNzPclVvPatnPDSZ/JeCzeVxt+/8AG/pyFyJjYRuXelVDcyolW2Y4bPmMluyjDSHGTu7l7JNRioOmK3Mc4fijL5KPY0eYwby0PcducAn7laaQoA1KbcjmS5p4DPYpFMEkkbsuz+bVyyvempOkllLHzHf3EDvB2/YFejCptGMDqkz+AZjtdkPsHfVXIXaMKzWroF14ev6TkTWroF14ev6TkVDVXoFr4eh6TVZlVmqvQLXw9D0mqyqOgSg8VrG//wAh3ZCgGud6sdYGEuD9uIQe8KnxBc9xqJdKq0SQIJEGMsXDuXXRrnsIcDLT+Jh5x+RUBZBQWlxpQM/tcG/IgcdhkKRbVH48TQIO6fvPFU7K0bQD8kq4HCCB+v1U72PV074YcwQRuO7gsW97iJG8blQsuHtphocCRvcCcvquVrciXGqMDhEOBOc8JzWvJNPXB4QEFUVtpZrhhDgSJy2O+hzXWyuyH5zhO/h39narMoLkFFzfWAGS529zMzu/masokLDimIRmshw3Jscqm4rFzRDxn9it6wkRl9FW1C9jp2tPBcpj45W37XfTalSdTOWbfyXW4BkZ/wAK3bX5sj+bVC0je4WxnidkIzzW9xFdYvJqVauZBDQ1xEbC6QDwlWFuwjDw/LJRqNMspMYYkCMtmWY/RT6Bnb2DP6LnJvJqrbRlIBpcP7jP0EADsyU5c7ekGNDRsaAB3AQui7sKvWroF14ev6TkTWroF14ev6TkQY1W6Ba+Hoek1TatUfh+vYqXRV38PR9oYydRt2kkwAPhNzUfSl3BY9oxU5Ic8AkN3CRtQSNN0BggcSQI3QNh3rzJouImJHdKm0dIio80wd0ychsyI4QeHFWRuQRzSMO2MMNG/Jy45YbrXlp5ruWQrK8ph7oECMyTlA2Znjktf9J4OjhP7rGs41uVARYrgtMOyI3LRrknJPs8XWVu2uVwD1sCtzKVNadRhLg6IcNh4Ld5qbWVCCN2ULgsq6lTdWX+o80HC7GPxAAwD2bj9U0XdNqucZc14gncR38Qq74hWwLSZ2HZI4Jqweir3BjnHLcWrXRV6H4g7Itjbv4FeeqB0cx5Byy3ZboUx104RzZIGe4E9hTysNPQPvBiA4rWrcc0kbYMd685S0h8bmZsIj/ufkptQvwiHB43x+chcPk58n47+P23x4zy/klsv4JGGWnIEbXEgHFGxoUeq8VKgwgkUzm7dJH7fmopfJzcMMgE7B3SVOt6eEOJO0k9wgD9F5vhcnNlucnp15scJ/VtTqf1J4ZTwnf+Sm2tLFUp8BicflkJ+bh9FDtqYwknadvYDmrnQ9EDEd5gfLM/qvfxT7rz5LELKIuzKr1q6BdeHr+k5E1q6BdeHr+k5EGurDQbC1BE/wDj0Nv/AOTUu9A0nyRNMnaWGJ7xsW2qvQLXw9D0mq0QeMutXKzH/EZFRw2GcDh2jdPHiqq7unskQWvkkYwZ/wCpX0chc69u14hwDhwIlTQ8Fo67DgDlMZtMEMMZnP8AEcoCsGXzM2gjFAJbsyPYrO+1VovzbLD2c4fQrz19qtXYcTCHRsLcyPkf+VNaVhjPiOLnGYMDMAD58ezcpdxaswknLLI7wd08R2qqbeOYcL24SJ2zkewEZSss0gKwIcA1wziYBEySDwyWbjs2521s58kbN3b2ravbuZt/dW1tt4niZBPbH9vcuOka0tIABJy4CTsd2bD9FyvFNNeaoDl1DlK0do/icROyRAd3FNKWoYGlueKRG/6LFmeM2u5UbEsrSlavOxpXOo4jLYQtTl/cPH9O0ro2oVHZVXQOXSZyppuCJmPmMjtlbVqTXZjJ22eB71oshyupU7iZa24qNYH5ua4EmNsKxuzkG8cv3ULRTpK7k4qnYMvmsctkx1+1x7qaKcZ7cIn9f0V9ZUsLAPmqXR4lwHb9gvQhdsZJGd7ZREWkVetXQLrw9f0nImtXQLrw9f0nIgaq9AtfD0PSarRVeqvQLXw9D0mq0QEREGISFlEHG5tmPEPaHDtAKob3VGk7Nhcx27eAfz+69IiDwOktAXDWkf7gMklpM/uFWUbpzQWVQZG8yPk4bV9QXC6s2VPxsa7vGY7ipoeDs75rnljc3ETOee2J4GdnYpdQY3knYMwJ2TtLvnuVtX1Up4sVJ2A8CMTfzBVbeWFxTJJZjaM5Zn88PHvlZ0qQwBrM9n0+io7sfFqExAbkT/k75fzNRtKXzi5rmlwDJlknnAxk7tgKZZV2xM7c8tvbEbO0qXFZdJtPRbC3v2EceBBVLXYWvLdpaYMfZXDdJNOLCZw5HPYd0ns49q0oUpdiOc5znB7uI7Vzy45fXTUysVgxAZghbMfO5Xl+WimQd4MTnB794zVdo2xxZmYjgs3Cz0TKJmjmQCVKotDSDG2fkuFIwXMGcbDxy2KVSAaDJyAkk9yuONt7S39LbRNLnE8AAPnmfyCtVD0WyKbSRBcASOEjYpi9MYEREFXrV0C68PX9JyJrV0C68PX9JyIGqvQLXw9D0mq0VXqr0C18PQ9JqtEBERAREQEREBERAWFlEEW7sKdQc9gPbGf12qju9UWzNF5YeBzH8+q9MsQg+c19B3FB5dhLhvLM5/nctGaUOFx/C/dimdm//hfSYUO90VSq/jY0njsP1Cmh8/0dcfEaPiEF7TzpyGKBzoG0GNnardlUNBPbvyJ/ZSrjVANOKg8tI3O/cfsqDSuiq9OMVPJpkObmPt/ws6VZ2hj5ictm3I9h/RTqAa/DTP8AfIjsAzXn6GkxLYMZSQd549v1XodUqWJzqpzw8xvzzdH2STseoAWURbQREQVetXQLrw9f0nImtXQLrw9f0nIgaq9AtfD0PSarRVeqvQLXw9D0mq0QEREBERAREQEREBERAREQERECFiFlEFde6Eo1TLmCeIyP2Uixs20mBjNg+qkogIiICIiCr1q6BdeHr+k5E1q6BdeHr+k5EFZqzrBaNsrYOuqAIoUAQa1MEEU2ggjFkVZ8pLPrdv51L3IiByks+t2/nUvcnKSz63b+dS9yIgcpLPrdv51L3Jyks+t2/nUvciIHKSz63b+dS9ycpLPrdv51L3IiByks+t2/nUvcnKSz63b+dS9yIgcpLPrdv51L3Jyks+t2/nUvciIHKSz63b+dS9ycpLPrdv51L3IiByks+t2/nUvcnKSz63b+dS9yIgcpLPrdv51L3Jyks+t2/nUvciIHKSz63b+dS9ycpLPrdv51L3IiByks+t2/nUvcnKSz63b+dS9yIgcpLPrdv51L3Jyks+t2/nUvciIK3WbWC0dZXIbdUCTQrAAVqZJJpugAYsyiIosj/9k=">
            <a:extLst>
              <a:ext uri="{FF2B5EF4-FFF2-40B4-BE49-F238E27FC236}">
                <a16:creationId xmlns:a16="http://schemas.microsoft.com/office/drawing/2014/main" id="{3D6D494C-DAC3-683B-7B7F-20746A48A9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0" name="Picture 6" descr="Click Here For Zoom View - Fancy Square Cake">
            <a:extLst>
              <a:ext uri="{FF2B5EF4-FFF2-40B4-BE49-F238E27FC236}">
                <a16:creationId xmlns:a16="http://schemas.microsoft.com/office/drawing/2014/main" id="{395B7DD6-E897-E3A8-2E34-617F9A99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E42B5D-EB07-9FF3-6F25-DA2694E29EEB}"/>
              </a:ext>
            </a:extLst>
          </p:cNvPr>
          <p:cNvSpPr/>
          <p:nvPr/>
        </p:nvSpPr>
        <p:spPr>
          <a:xfrm>
            <a:off x="2438400" y="381000"/>
            <a:ext cx="396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JO" sz="6600" b="1" dirty="0">
                <a:solidFill>
                  <a:schemeClr val="tx1"/>
                </a:solidFill>
              </a:rPr>
              <a:t>كعكة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g8PEBAPEBAQDw8PDxAPDw8ODw8PEA8QFBQVFBUQFBQXHSYeFxojGRIUHy8gIycpLCw4FR4xNTAqNSYrLCkBCQoKDgwOGg8PFywcHBwpKSkpKSkpLCksKSkpLCkpKSkpKSkpKSkpKSkpKSwsKSwpLDUpKSkpLCkpKSkpLCkpLP/AABEIAOEA4QMBIgACEQEDEQH/xAAcAAEAAQUBAQAAAAAAAAAAAAAACAECBQYHBAP/xABKEAABAwIDAgYMCgkEAwAAAAABAAIDBBEFEiEGMQcTIkFRVBQWU2FxdJGSk7Kz0RclMkJSgaGjsdIjJENEY2Ryc8EzNDWiFWLC/8QAFwEBAQEBAAAAAAAAAAAAAAAAAAECA//EABsRAQEBAAMBAQAAAAAAAAAAAAABERIhMUEC/9oADAMBAAIRAxEAPwDuKIiAiIgIiICIiAiIgIiICIiAiIgIiICIiAiIgIiICIiAiIgIiICIiAiIgIiICIiAiIgIiICIiAiIgIiICIiAiIgIiICIiAiIgIiICIiAioiBdfKoqo4xmke1jel7g0eDVUrKtkMckrzlZEx0j3dDWguJ8gUXtruFvEK6dz2P4iFpIhia1pLWc2YkG7jzqasiSp2lo+sw+eFadpqLrMPnhROO2uIdYd5sf5UO2lf1h3mR/lTtciWPbPRdZh9IFTtooutQ+kCie3bWv1/T7+mOI+Tk6KnblXd3PmRflTsyJZds9F1qD0jU7aKLrUHpGqJvblXd3Po4vyqo2zru7fdx+5OzIlh200PWoPSNTtpoetQekaooDbSu7t93H7k7dK7u33cfuTtciV/bVQ9ag9I1O2mh61B6Rqif26V3dvu4/cnbpXd2+7i/KnZkSx7aKHrUHpGp2z0XWYfSBRP7dK/u59HF+VVG21f3c+ji/KnZkSw7Z6LrMPnhBtNR9Zi88KJ/btiHWHeZF+VV7eMQ6w7zIvyp2ZEsRtHR9Yi88L6RY3TONmzxE9HGNUSu3jEesu82P8qubtziI/eXebH7k7MiYAKXXBODThpmbNHR1+V0MrhGycDK6F7jYZhuLCSL9G/pXerqs2YuuioiIqioqoCIiAhRUQFRFQoNa4SpCMIxEjf2JKPKLH8VEYqW/CVrhGI+KS/gokFT6sAFUhGC5A6SAt+puDqF2+aX6gz3LWGtARdPi4KaZ37af7v3L6zcFFFG0vkqpo2je55ha0X3akJhrlaoupP4MMNAaTXOaHjMwmSmAeOlpO8eBfeDgiopBmZVTPbuzMMD238IFkw1ydF134GKXrFR5IvcrPgforkdlTXHyheC48ItpvCYa5IqrrI4IKI7qqY+Awe5fT4GqXrFR5IvyqYa5FZF1z4GqXu9R917lR3A5Td3qfJF+VMNckRdVfwRUw/b1H3X5V5puC2mb+2n+79yuGuZ3VVu2JbBwxRveJJSWsc4XyW0BPR3lpCi6viOo8IU2YjyW/0j8FCeEcpv9Q/FTYZuHgCJV6qrQqoiqqqIgqioiAhRUKChVpKqVYSg13hF1wnEfEpvVURypccIX/FYj4lP6hUSCpPWp4uiHKHhH4rutFTFcJjOo8IUkaCj3Lc8ZqtLSrINogRYgEEWIIuCOghejC2MlY17DmY7cRz2JB+0EfUstHR95UcyxvDxh8tE8m9AKpxEZYXvpnGGW4ZbUxWJdbe3KbabsrhkTaWp4luU0tfmnpHMsWNntmkhBGlnD9I3wOC2zF9nXVBp3Nk4p1NPx7bxCQPdkczKRmGlnu+xYmp4P3lsscNSIYXyxzwxdj5uxJmEO4yB3GDLd1zl+TyjpvuR7uxO8tM2sw5rKyna0xsGJsNDUXaM2QPa4SDT5RBdHc872dC6ZT0Tw0CQtc+3KcxhY0npDSTbyrXsZ2KlqhV5pow6dsDKd/EvvStifxjSOXynZuVfTXvABBo9ZhMTamVrYo2gYxhUTQI2jK3iA4tGmgW/ilPQvA/YerdKZXT0xLq6mrnAQzNu6CIRZByzYEC/eK2zsNBgH09gSbADUk6AAc5WrYBhjauaXEnMGSRwZRgj9lHp2QR9JxGh5gAts2pwGpqonU8L4o45QGzOeZA9zL8qNuUWbmGl++dFk4sOaxrWNaGta1rQ1o5LQBYNHeCitfmpliqunPQtvmpFjKujQc/2ggtBMeiKT1SuLrv+1dLalqT0QS+oVwGylWPrSDls/rb+IU1lC3DW3miHTLGP+wU0veVCrgqq1XIiqIiAiKqCitKqVQoLSrCVcVYUGvbf/wDFYj4jUeoVEgqXO3Y+K8R8RqfZuURypPWp4qzePCpVYZTXDfqUVApf4TByW/0tP2BbniVoGE7eYdRyWYJmU785qIRBM8U07SbysdazmPIIcBz2cN7lu2zm2tHXzcRTiYkROlc6WF0TQA5rbDNqSc32LYmUbOLMRY0xuaWGOwyFp0LS3dY3Oiw+FQyQVLaV7OMjjgldS1LnEvEOeIGndfeW8nlc4DOe6ajPcWEyBXLwYvQGVrTG4MnidxkEhvYPAsWvA3scCWuHQdNQCIPbkCrlC8mFYkKiPNlMb2uMc0TiC6KVvyoz07wQdxBBGhC9igplCpkCuRBYYgrHQBfZYrENqKKnnhpZaiNlRUPDIobl0jnHdyRfKD0mwVHxxbEqanDjPNFDlbnPGPDeTewIHPqLWGq0vH8aqqinnfSQGCBsErjWVmaEuaGnWCH5dzzOdYbtCs9tBG92INMNEyrnbSM4qWdzWQUuaWS8jnG5ucosGgnkncrKnYV1UC7Eqh9W4jkwxXp6SE9LIwbvcOZzyfAqMDtrFloavvUsvqFRyUnOESG2HVx/lpfwUZFGnswVt6mnHTUQj7xqmd7yoa7Pj9bpR/Mwe0apl2UqUVUsqqIIiqqCIiC0q0q4qhQWFWFfQhWkKDA7bj4sxDxGq9k5REKl/tm34ur/ABGq9i9RBKT1qeKKY2Cn9HH/AEM9UKHVvwUxMC/0ov7cfqhdJ4n1mgqrm+E45X5cuFxz11MIzaTEmiFsbx82KW4MovcZbWFtHWWZ2TeZKl8k1ZJPVcQWy0z6c04phnaQBH83dvN81rg6LOI29c04VNhK+plixPDqiRtXSxhrYA/LmaCXZojuzHNYtOjgB4D0tFBxbZThczzDstnY9dH+hq48pYysjb85rT8ioZqcvzhmaNcgHZYJ2yNbIxwex7Q9jmm7XNcLhwPOCCtM4QuCykxdpk0grWizKlo+XbcyVvz29/eOboPNNnNsMWwOT/w1VDLKGuPEdjBss1jqGwlwIfGb3ta4vzbk/VyaRIJeHGMbpqKJ09TMyCJu98jrXP0QN7j3hcrmuH8K9dVufR0FDLPWDQmsaIG0liQ41FgAbaEAZd9tSNc9g/BmHytrMXnOJ1g+Q14tR0//AKxQ7j4SNd9r6qfm7NW9PCdpcWxo5MLjOH0B0didUz9NK3nNPF/9HytK2LZXg+osOJlY109W/WWsqXcbUSOO85j8kHoH13WyhoGg0A3KqqLcguTYXIAJtqQL2F/rPlVs25atjmNVMVXJHFV0EDBDC7i68uBLiZLuZZzdNADv3BYys2kr7NtW4M8GWFhFLJI6ctdKxpEbS4gmxO8K4LuEw/Fld4s//AUYLKTvCmbYZXf2CPK5oUZLI0yGzYvWUg6aun9q1TKUOtlW3rqIdNZS+2YpjKJVFVERBERAREQUsqWVyILMqplX0RQYPbBnxfX+JVXsXqHxCmPtY29BXD+TqfZPUOsqT1qeLOnwKYOz/wDoxf2Y/UCiARv8BUwdm2foID/Ai9Rq3PErG4ds5isUUUYxOICONjA3sBjg0NAAaHZwTa1rkLIYThFXHUumqKiKoaYOKYWQCBzTnzEEAnMPr016VnHOABJIAAuSdAB0lY/D8dhqJHxxEvEbGuMoB4t13ObZjtz7Fh1Fx31EZFERQFqO02xxmqmVsQidIIpIJYKjOIZ4pA0HlNuWO5DeUAd1rLblQhSzV1pGxuECHEK59QGx1krIXRxRE9j9hsYyNj4s1i4gsDHki4IGgDhfeFTILg2FwCAecA2uL/UPIqqoIiINQxjBquWrmkjpcPmjMcDQ6vDi4lofcMytNhyhvtvWLqtmqy8ROG4QwNqKZzpaQOFRG1szHOey8Y3AG+u663mLEonTSQBw42MNc5hIDi1wuHAbyOa/eXoe24VHPeFV3xXW/wBkeuxRpspMcLTAMKrT/DYPLIxRqyo2y+xzb4hQD+dpfbMUwFETYpt8RoPHqX2zFLtRKIiIyIiICIiAiIgIiIMZtOL0VYP5So9k5Q6toPApj7RD9Tq/FZ/ZuUOgNB4Ap9bniwjQ+AqXWBT5aOJ/0aSN2u7SIH/CiORofAVLHBdaCPUNvRM5RvYXhGp7y3PErXnYjUVmQS5nvexr204i0AIBDm0pOo/iVDg3oYVsWytEWSzufJG6R0cLXsbM6eWPKXkcY/Rt+VoGtaBbQc5xeDYE2WNkVO55prN4yqIEcczrC/ExAASH+JJmA5s3Nt+G4ZDTRiKFgjY3mHOedxO8k9JUZepERQWyyZQXG9gCdN68gxaPTfvA0APRrod2u/vFe1UQeRuJtIByv1sBcNBuTa1id+hP1L2KhCqgIiINX2jmwoSFlXaKY2e2bJLHJoAA6OZo5t2h8K8VHjz2SQxwYhTV0Mk0UeWVzezI2ucAbFpHGac5AI36rbK7D2TAB1wWnMx7TlfG76TXcx+w7jcaLCS08TJYWVMDON45vY9VDE0CR4u4B5AvG6wNxuPN0CjAcL7viqr74iH3rFG+ykZwwO+K6nvmH2rVHWyjozmwjPjPD/Hqb2rVLVRP2BHxph/jtP64UsEZ/QiIjIiIgIiICIiAiIg8GPj9UqfFpvZuUOgNB4ApjY5/tanxeb1HKHg3DwD8FPrc8fNwUrtl3B1JTtIBa6lhaQdxBiaCD9SimQpN7J1n6pS+LQezatTxK3WMAAAAAAAADQADmCvXgp6wL54xUTmF4pQwzuGVhe4Nay/z92pHQlRgsdxOWWYsgkkbkcaSIRvLBPVusXOdb9nCwFzj0kjmX3wrEZJKqOmjkkkgghM0tRI67qlziY226GXDiOnLppa/kw/Z2bjQJIwynZEYmZZ2veYtHPaTpypX3L3dAA5yVmNnaCSN1TNM0RyTzDKxrmuDII2BsTNNNBm076IzZWu4NiT2R1800r5GU1TPG0OyaRxAEAWAu43P2LYS4eFafQ0FVyopKd7Y58TfVSu4yncBBmD2tID7k5msuBzX3qDL7J4lLNC9tRpUwTSRTDTR18zbd7K5vkWbWApaeWPEZ5BG7seohjzvvHYTx3AcBmzWLCBu3t+tZ7MEGv43j8lLVRDKX0xgkknyi7omtexvHDnIGcXHRrzLPxyBwDmkOa4AtcDcEHUEHoWHrWu7Np3iN7o+x6iJ72hpY0vdEWh2t7ch3N0LyUPGUVR2OyOWShlGeNzW3FI8nWK/PGd4+jfoQbKvhUkW1sbG4uNx6UfUgLHVVZ31VkaTwvyfFk/ffD7Rqj8u5cLNRfDpR0yQ+uFw5ZrcbBwfj40w/wAch9ZSuCipwef8rh/jcX4qVarP6EREZEREBERAREQEREHixr/bVH9ib1HKHoGg8AUxMWF6ecdMMvqFQ9A0HgCz9b/Pj5kLsWz23VHHTwMfM1rmQxtcDfQhoBH2Lj5CWWpcXHf4OEfDx+8sH1letnCVh3Wo/Ko6ZUsrqYkg3hMw7rUflVw4T8N61H5VG1FNXEkvhQw3rcflKp8KOG9aj8p9yjcFcArpiR/woYb1pn2+5PhQw3rTPKVHGyommJGu4UMN6yz7fcvm7hSw3rLP+3uUdwiaYkG/hOw4/vLPt9y8NRwkUB3VDT5fcuF2RTTHRNu9sKaqpXQxSZ3GSN2l9wNyucq+yZVFbFwcj41w/wAaj/ypUqLnBpFfFqDxgHyMcf8AClGjH6ERFWRERAREQEREBERBZLGHNc06hwII6QRYqLW1uxs1BO9gDpIQ48VKGnVl9A4czrfV0KVCoQpZ9alxDgwu6D5CqcQ76LvIVMfix0DyBMg6B5EXkhv2O76LvIVXsd/0XeaVMjKOgJlHQmU5IbGmf9F3mlOxX/Qd5pUycoSyYckOBSv+g/zXK4Ukn0H+Y73KYtlWyYckOhRSdzf5jvcnYEvc5PMd7lMWypZMOSHn/j5e5yejf7lXsCXucnmP9ymHZLJhyQ97Bl7nJ6N3uVOwZO5yeY/3KYdksnZyQ9FDL3OTzH+5XChl7nJ6N/uUwLImU5OG8C+xkxqxXTMdHHAx/Eh7S10kjgWZgD80NLtekjoXckRIzboiIqgiIgIiICIiAiIgIiICIiAiIgIiICIiAiIgIiICIiAiIgIiICIiAiIgIiICIiAiIgIiICIiAiIgIiICIiAiIgIiICIiAiIgIiICIiAiIgIiICIiAiIgIiICIiAiIgIiICIiAiIgIiICIiAiIgIiICIiAiIgIiIP/9k=">
            <a:extLst>
              <a:ext uri="{FF2B5EF4-FFF2-40B4-BE49-F238E27FC236}">
                <a16:creationId xmlns:a16="http://schemas.microsoft.com/office/drawing/2014/main" id="{EF262B69-BAAE-BFC1-21C4-8963945E4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AutoShape 4" descr="data:image/jpeg;base64,/9j/4AAQSkZJRgABAQAAAQABAAD/2wCEAAkGBg8PEBAPEBAQDw8PDxAPDw8ODw8PEA8QFBQVFBUQFBQXHSYeFxojGRIUHy8gIycpLCw4FR4xNTAqNSYrLCkBCQoKDgwOGg8PFywcHBwpKSkpKSkpLCksKSkpLCkpKSkpKSkpKSkpKSkpKSwsKSwpLDUpKSkpLCkpKSkpLCkpLP/AABEIAOEA4QMBIgACEQEDEQH/xAAcAAEAAQUBAQAAAAAAAAAAAAAACAECBQYHBAP/xABKEAABAwIDAgYMCgkEAwAAAAABAAIDBBEFEiEGMQcTIkFRVBQWU2FxdJGSk7Kz0RclMkJSgaGjsdIjJENEY2Ryc8EzNDWiFWLC/8QAFwEBAQEBAAAAAAAAAAAAAAAAAAECA//EABsRAQEBAAMBAQAAAAAAAAAAAAABERIhMUEC/9oADAMBAAIRAxEAPwDuKIiAiIgIiICIiAiIgIiICIiAiIgIiICIiAiIgIiICIiAiIgIiICIiAiIgIiICIiAiIgIiICIiAiIgIiICIiAiIgIiICIiAiIgIiICIiAioiBdfKoqo4xmke1jel7g0eDVUrKtkMckrzlZEx0j3dDWguJ8gUXtruFvEK6dz2P4iFpIhia1pLWc2YkG7jzqasiSp2lo+sw+eFadpqLrMPnhROO2uIdYd5sf5UO2lf1h3mR/lTtciWPbPRdZh9IFTtooutQ+kCie3bWv1/T7+mOI+Tk6KnblXd3PmRflTsyJZds9F1qD0jU7aKLrUHpGqJvblXd3Po4vyqo2zru7fdx+5OzIlh200PWoPSNTtpoetQekaooDbSu7t93H7k7dK7u33cfuTtciV/bVQ9ag9I1O2mh61B6Rqif26V3dvu4/cnbpXd2+7i/KnZkSx7aKHrUHpGp2z0XWYfSBRP7dK/u59HF+VVG21f3c+ji/KnZkSw7Z6LrMPnhBtNR9Zi88KJ/btiHWHeZF+VV7eMQ6w7zIvyp2ZEsRtHR9Yi88L6RY3TONmzxE9HGNUSu3jEesu82P8qubtziI/eXebH7k7MiYAKXXBODThpmbNHR1+V0MrhGycDK6F7jYZhuLCSL9G/pXerqs2YuuioiIqioqoCIiAhRUQFRFQoNa4SpCMIxEjf2JKPKLH8VEYqW/CVrhGI+KS/gokFT6sAFUhGC5A6SAt+puDqF2+aX6gz3LWGtARdPi4KaZ37af7v3L6zcFFFG0vkqpo2je55ha0X3akJhrlaoupP4MMNAaTXOaHjMwmSmAeOlpO8eBfeDgiopBmZVTPbuzMMD238IFkw1ydF134GKXrFR5IvcrPgforkdlTXHyheC48ItpvCYa5IqrrI4IKI7qqY+Awe5fT4GqXrFR5IvyqYa5FZF1z4GqXu9R917lR3A5Td3qfJF+VMNckRdVfwRUw/b1H3X5V5puC2mb+2n+79yuGuZ3VVu2JbBwxRveJJSWsc4XyW0BPR3lpCi6viOo8IU2YjyW/0j8FCeEcpv9Q/FTYZuHgCJV6qrQqoiqqqIgqioiAhRUKChVpKqVYSg13hF1wnEfEpvVURypccIX/FYj4lP6hUSCpPWp4uiHKHhH4rutFTFcJjOo8IUkaCj3Lc8ZqtLSrINogRYgEEWIIuCOghejC2MlY17DmY7cRz2JB+0EfUstHR95UcyxvDxh8tE8m9AKpxEZYXvpnGGW4ZbUxWJdbe3KbabsrhkTaWp4luU0tfmnpHMsWNntmkhBGlnD9I3wOC2zF9nXVBp3Nk4p1NPx7bxCQPdkczKRmGlnu+xYmp4P3lsscNSIYXyxzwxdj5uxJmEO4yB3GDLd1zl+TyjpvuR7uxO8tM2sw5rKyna0xsGJsNDUXaM2QPa4SDT5RBdHc872dC6ZT0Tw0CQtc+3KcxhY0npDSTbyrXsZ2KlqhV5pow6dsDKd/EvvStifxjSOXynZuVfTXvABBo9ZhMTamVrYo2gYxhUTQI2jK3iA4tGmgW/ilPQvA/YerdKZXT0xLq6mrnAQzNu6CIRZByzYEC/eK2zsNBgH09gSbADUk6AAc5WrYBhjauaXEnMGSRwZRgj9lHp2QR9JxGh5gAts2pwGpqonU8L4o45QGzOeZA9zL8qNuUWbmGl++dFk4sOaxrWNaGta1rQ1o5LQBYNHeCitfmpliqunPQtvmpFjKujQc/2ggtBMeiKT1SuLrv+1dLalqT0QS+oVwGylWPrSDls/rb+IU1lC3DW3miHTLGP+wU0veVCrgqq1XIiqIiAiKqCitKqVQoLSrCVcVYUGvbf/wDFYj4jUeoVEgqXO3Y+K8R8RqfZuURypPWp4qzePCpVYZTXDfqUVApf4TByW/0tP2BbniVoGE7eYdRyWYJmU785qIRBM8U07SbysdazmPIIcBz2cN7lu2zm2tHXzcRTiYkROlc6WF0TQA5rbDNqSc32LYmUbOLMRY0xuaWGOwyFp0LS3dY3Oiw+FQyQVLaV7OMjjgldS1LnEvEOeIGndfeW8nlc4DOe6ajPcWEyBXLwYvQGVrTG4MnidxkEhvYPAsWvA3scCWuHQdNQCIPbkCrlC8mFYkKiPNlMb2uMc0TiC6KVvyoz07wQdxBBGhC9igplCpkCuRBYYgrHQBfZYrENqKKnnhpZaiNlRUPDIobl0jnHdyRfKD0mwVHxxbEqanDjPNFDlbnPGPDeTewIHPqLWGq0vH8aqqinnfSQGCBsErjWVmaEuaGnWCH5dzzOdYbtCs9tBG92INMNEyrnbSM4qWdzWQUuaWS8jnG5ucosGgnkncrKnYV1UC7Eqh9W4jkwxXp6SE9LIwbvcOZzyfAqMDtrFloavvUsvqFRyUnOESG2HVx/lpfwUZFGnswVt6mnHTUQj7xqmd7yoa7Pj9bpR/Mwe0apl2UqUVUsqqIIiqqCIiC0q0q4qhQWFWFfQhWkKDA7bj4sxDxGq9k5REKl/tm34ur/ABGq9i9RBKT1qeKKY2Cn9HH/AEM9UKHVvwUxMC/0ov7cfqhdJ4n1mgqrm+E45X5cuFxz11MIzaTEmiFsbx82KW4MovcZbWFtHWWZ2TeZKl8k1ZJPVcQWy0z6c04phnaQBH83dvN81rg6LOI29c04VNhK+plixPDqiRtXSxhrYA/LmaCXZojuzHNYtOjgB4D0tFBxbZThczzDstnY9dH+hq48pYysjb85rT8ioZqcvzhmaNcgHZYJ2yNbIxwex7Q9jmm7XNcLhwPOCCtM4QuCykxdpk0grWizKlo+XbcyVvz29/eOboPNNnNsMWwOT/w1VDLKGuPEdjBss1jqGwlwIfGb3ta4vzbk/VyaRIJeHGMbpqKJ09TMyCJu98jrXP0QN7j3hcrmuH8K9dVufR0FDLPWDQmsaIG0liQ41FgAbaEAZd9tSNc9g/BmHytrMXnOJ1g+Q14tR0//AKxQ7j4SNd9r6qfm7NW9PCdpcWxo5MLjOH0B0didUz9NK3nNPF/9HytK2LZXg+osOJlY109W/WWsqXcbUSOO85j8kHoH13WyhoGg0A3KqqLcguTYXIAJtqQL2F/rPlVs25atjmNVMVXJHFV0EDBDC7i68uBLiZLuZZzdNADv3BYys2kr7NtW4M8GWFhFLJI6ctdKxpEbS4gmxO8K4LuEw/Fld4s//AUYLKTvCmbYZXf2CPK5oUZLI0yGzYvWUg6aun9q1TKUOtlW3rqIdNZS+2YpjKJVFVERBERAREQUsqWVyILMqplX0RQYPbBnxfX+JVXsXqHxCmPtY29BXD+TqfZPUOsqT1qeLOnwKYOz/wDoxf2Y/UCiARv8BUwdm2foID/Ai9Rq3PErG4ds5isUUUYxOICONjA3sBjg0NAAaHZwTa1rkLIYThFXHUumqKiKoaYOKYWQCBzTnzEEAnMPr016VnHOABJIAAuSdAB0lY/D8dhqJHxxEvEbGuMoB4t13ObZjtz7Fh1Fx31EZFERQFqO02xxmqmVsQidIIpIJYKjOIZ4pA0HlNuWO5DeUAd1rLblQhSzV1pGxuECHEK59QGx1krIXRxRE9j9hsYyNj4s1i4gsDHki4IGgDhfeFTILg2FwCAecA2uL/UPIqqoIiINQxjBquWrmkjpcPmjMcDQ6vDi4lofcMytNhyhvtvWLqtmqy8ROG4QwNqKZzpaQOFRG1szHOey8Y3AG+u663mLEonTSQBw42MNc5hIDi1wuHAbyOa/eXoe24VHPeFV3xXW/wBkeuxRpspMcLTAMKrT/DYPLIxRqyo2y+xzb4hQD+dpfbMUwFETYpt8RoPHqX2zFLtRKIiIyIiICIiAiIgIiIMZtOL0VYP5So9k5Q6toPApj7RD9Tq/FZ/ZuUOgNB4Ap9bniwjQ+AqXWBT5aOJ/0aSN2u7SIH/CiORofAVLHBdaCPUNvRM5RvYXhGp7y3PErXnYjUVmQS5nvexr204i0AIBDm0pOo/iVDg3oYVsWytEWSzufJG6R0cLXsbM6eWPKXkcY/Rt+VoGtaBbQc5xeDYE2WNkVO55prN4yqIEcczrC/ExAASH+JJmA5s3Nt+G4ZDTRiKFgjY3mHOedxO8k9JUZepERQWyyZQXG9gCdN68gxaPTfvA0APRrod2u/vFe1UQeRuJtIByv1sBcNBuTa1id+hP1L2KhCqgIiINX2jmwoSFlXaKY2e2bJLHJoAA6OZo5t2h8K8VHjz2SQxwYhTV0Mk0UeWVzezI2ucAbFpHGac5AI36rbK7D2TAB1wWnMx7TlfG76TXcx+w7jcaLCS08TJYWVMDON45vY9VDE0CR4u4B5AvG6wNxuPN0CjAcL7viqr74iH3rFG+ykZwwO+K6nvmH2rVHWyjozmwjPjPD/Hqb2rVLVRP2BHxph/jtP64UsEZ/QiIjIiIgIiICIiAiIg8GPj9UqfFpvZuUOgNB4ApjY5/tanxeb1HKHg3DwD8FPrc8fNwUrtl3B1JTtIBa6lhaQdxBiaCD9SimQpN7J1n6pS+LQezatTxK3WMAAAAAAAADQADmCvXgp6wL54xUTmF4pQwzuGVhe4Nay/z92pHQlRgsdxOWWYsgkkbkcaSIRvLBPVusXOdb9nCwFzj0kjmX3wrEZJKqOmjkkkgghM0tRI67qlziY226GXDiOnLppa/kw/Z2bjQJIwynZEYmZZ2veYtHPaTpypX3L3dAA5yVmNnaCSN1TNM0RyTzDKxrmuDII2BsTNNNBm076IzZWu4NiT2R1800r5GU1TPG0OyaRxAEAWAu43P2LYS4eFafQ0FVyopKd7Y58TfVSu4yncBBmD2tID7k5msuBzX3qDL7J4lLNC9tRpUwTSRTDTR18zbd7K5vkWbWApaeWPEZ5BG7seohjzvvHYTx3AcBmzWLCBu3t+tZ7MEGv43j8lLVRDKX0xgkknyi7omtexvHDnIGcXHRrzLPxyBwDmkOa4AtcDcEHUEHoWHrWu7Np3iN7o+x6iJ72hpY0vdEWh2t7ch3N0LyUPGUVR2OyOWShlGeNzW3FI8nWK/PGd4+jfoQbKvhUkW1sbG4uNx6UfUgLHVVZ31VkaTwvyfFk/ffD7Rqj8u5cLNRfDpR0yQ+uFw5ZrcbBwfj40w/wAch9ZSuCipwef8rh/jcX4qVarP6EREZEREBERAREQEREHixr/bVH9ib1HKHoGg8AUxMWF6ecdMMvqFQ9A0HgCz9b/Pj5kLsWz23VHHTwMfM1rmQxtcDfQhoBH2Lj5CWWpcXHf4OEfDx+8sH1letnCVh3Wo/Ko6ZUsrqYkg3hMw7rUflVw4T8N61H5VG1FNXEkvhQw3rcflKp8KOG9aj8p9yjcFcArpiR/woYb1pn2+5PhQw3rTPKVHGyommJGu4UMN6yz7fcvm7hSw3rLP+3uUdwiaYkG/hOw4/vLPt9y8NRwkUB3VDT5fcuF2RTTHRNu9sKaqpXQxSZ3GSN2l9wNyucq+yZVFbFwcj41w/wAaj/ypUqLnBpFfFqDxgHyMcf8AClGjH6ERFWRERAREQEREBERBZLGHNc06hwII6QRYqLW1uxs1BO9gDpIQ48VKGnVl9A4czrfV0KVCoQpZ9alxDgwu6D5CqcQ76LvIVMfix0DyBMg6B5EXkhv2O76LvIVXsd/0XeaVMjKOgJlHQmU5IbGmf9F3mlOxX/Qd5pUycoSyYckOBSv+g/zXK4Ukn0H+Y73KYtlWyYckOhRSdzf5jvcnYEvc5PMd7lMWypZMOSHn/j5e5yejf7lXsCXucnmP9ymHZLJhyQ97Bl7nJ6N3uVOwZO5yeY/3KYdksnZyQ9FDL3OTzH+5XChl7nJ6N/uUwLImU5OG8C+xkxqxXTMdHHAx/Eh7S10kjgWZgD80NLtekjoXckRIzboiIqgiIgIiICIiAiIgIiICIiAiIgIiICIiAiIgIiICIiAiIgIiICIiAiIgIiICIiAiIgIiICIiAiIgIiICIiAiIgIiICIiAiIgIiICIiAiIgIiICIiAiIgIiICIiAiIgIiICIiAiIgIiICIiAiIgIiICIiAiIgIiIP/9k=">
            <a:extLst>
              <a:ext uri="{FF2B5EF4-FFF2-40B4-BE49-F238E27FC236}">
                <a16:creationId xmlns:a16="http://schemas.microsoft.com/office/drawing/2014/main" id="{B7C75FA5-047D-7994-05B4-59565E0CC0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4" name="Picture 6" descr="http://img.alibaba.com/photo/245953766/square_shape_clock_wooden_clock_table_clock.jpg">
            <a:extLst>
              <a:ext uri="{FF2B5EF4-FFF2-40B4-BE49-F238E27FC236}">
                <a16:creationId xmlns:a16="http://schemas.microsoft.com/office/drawing/2014/main" id="{A3E7D3D8-4A6D-F5A0-D33F-DF77E80A0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8" descr="data:image/jpeg;base64,/9j/4AAQSkZJRgABAQAAAQABAAD/2wCEAAkGBhQQERQQEhQUFRQVFRUXFBQVERYUFBUVFxYXFRQYEhUYHCYeFxkjGhUUHy8gJCcpLCwsFR8xNTAqNyYrLCkBCQoKDQwOFw0PFCkYFBgpKS4rKSkqKTU1KTMqKTU1NSkxMTUuLyksLDMpNSkpKTU1KTApNTU2MjApNTU1NSkwKf/AABEIAOEA4QMBIgACEQEDEQH/xAAcAAEAAAcBAAAAAAAAAAAAAAAAAQMEBQYHCAL/xABNEAACAQIDBQMFCwcKBgMAAAABAgADEQQSIQUTMUFRBiJhByMycZEUJFJUcoGTobGz0TRCQ2JjkuEWM3N0gqKy0tPwFRdTZKPBJTVE/8QAGAEBAQEBAQAAAAAAAAAAAAAAAAECBAP/xAAhEQEBAQEAAQMFAQAAAAAAAAAAARECIQQSUSIxkcHRA//aAAwDAQACEQMRAD8A3jERAREQEREBERASl2jtSlh03laolNeF3YKL9BfifCVU1N5equmDS/E1iR6hTA+0wM4/5g4D41S9p/CR/wCYGA+NUv3j+E5wVJHJNYmukB28wB//AFUf35H+XWB+NUf3xObsgkckYa6OPb3AfGqX738J4PlBwHxqn/e/Cc6ZI3cYa6TwHbLB13FOliKbOeC5rEnoL2uZepylRqmnUWopsVYMD4g3H2Tqqk+ZQ3UA+3WSxXuIiQIiICIiAiIgIiICIiAiIgIiICIiAiIgJp3y9N53Bj9St/ipzcU0x5eT74wg/ZVfrZfwlg1spnq88gSM2yXkbyFoED1eM0haCIEquZ1LsOpmw1ButGmfaimcr4jhOo+y7XwWFPXD0fu1masXOIiZUiIgIiICIiAiIgIiICIiAiIgIiICIiAml/Lp+V4YfsX/AMf8JuiaU8uTe/MP/QH7w/hLBr0CQtAaLzbKOWLQGkc0BIWkbyBgSMTwnTvZA+8MJ/V6P3azmHE8J072O/8Ar8J/V6P3azNWLxERMqREQEREBERAREQEREBERAREQEREBETF+1PblMIWpoFeooGcs2WlSv6O8YAkseSKCx8IGUTSPlyPv6h/Vx95Uk/F+Vevmtv8vgmHpKP/AC1C3ttMf27tyljnWriaru6rkBzYZLKCWtZWHNjLEYuGi8vO7wXC7/S0Lf455YYIc6n0tD/PNItGaRzS5mrgh/1PpKP+eeGrYTpU1/aUP88C33jNK8V8J+0+kof54NbCftPpKH+pAtWIGk6e7IplwGEB4jD0fu1nOrvhCP0n0lD/AFZlWD8qGIRFpU65yooVcyYT0VFhcmoL6CSq3tE05s3y0VkYCstOql7Gyim/9llZqbHw0m1Ni7apYyitei2ZW66Mp5qw5ETKq+IiAiIgIiICIiAiIgIiICIiAiIgSsTUyozDiAbevlOfNtYtq1V8huQ9QLrqz/pXHWozXA52Ww4zf21GtRqfJM5vq0s7FQwBz1CoJtmO8fRTwv4G15YlW9cDSZDmFnXUMRfOOYPRhyPTQ8oqYamyBrBXSw4ekv5p8GXQeIt01n4mozMc/pcGuLG40Ob9bqTr1lK1a+gGnUm1/VpNC5Y/D02NPGBFyVSUxCgDu1bedAHIOp3i+JI/NlqOFpbupTOUlXDIQPSGqvy0uMja/Blw2PVcl8PkzrXGXIrd7eDWiy3Frhv7rMOcpcXsqrRy7xAuYXW7DUXtcW5XBgea5pZqjADv0Ry4VLIWH76n2yrxCU1GBdgLDDuT3eYr4nL9YAlqem3QfvH8Jdtu7MxC0qG8olBSp7oksNWapVqjQagWe2vNSIRaVpU91Tp6DNUJqG3orZFU+P6Q6T07Ui1arlAJutJbcFbu3/s0xl9bDpJBot0H738Je9m7IrYfLjKlDNSQB1765S5F6O8HG18rFbXItyN4FHtXArh6aYMBRUJWpiCR6LkebpG2tkViT+s5H5olHXpUmdaa2Wkumcqbn4VRgNbm2i8gFHjI1Ed2LtqzEszFtSSbknTiTJFekRxFoE5KedzuVyU0XXMRYIDq1Y8CSTw6kADhNqeRjahTEPhie5VpCogvfgbfV3h801XhadSqm7uEpIczs3dQEiwLkC7Na4C6njYcZn3kyYDaWFsbjdOAbWuM1W2nLhwijfUREw0REQEREBERAREQEREBERAREQKPbB8xU+SfsnNiik1UpVdkJ3mVsmZAd6994B3rcNRe3QzpHbZ971Pkn7JzSEJrfzW8UCpm0a6+dfUMvo/Z4TUSp21cHVpZTU7ysAEqhs9NwNBkcaGw5cRzAlsp8B6pccPtdqLNuiTTa2alVCuj+Drwa3JrA9LSt2NsCniKO+NQUrs/mxayi4tlLtchQSTrcKvO8qLTh8SabK62upuLgEfODxk3am3KuItvWBy5rWVV1a1ybDU6L7J62PsCvjBUOHQ1DSUO6gjNYm3dXix46DpLPUcgkHQjQjhY87wJpqSv2j2nr4hclVwwuD6Cg6XPEC9rsxt1JMuvYzYuDxFOq+LqZCtSmFG+WndTfPodTw5TIMT2f2Y6Im9pLu8wzLVpo7CyWLt+kNyDf9YjgNA1xvJcG7RVmpbkv3MoW2RL5Rb862bgqi99QoHIST2goUqeJqJQN6QK5Dnz6FFYjNzsSR80oM8oqw0kY5+6PX/6lZsLZ5xVdKChyXNu4uZuBsfAXtc8pluL2Thdkh2rYge6MlqdKmiVsRSqWYBix83Rv3TqC4GgN9TNGJU9iFKavjarUKWrU6Vs1d83E06JIyA2HffKOmbhMx8mxQ7TwpphgppvlDEMwF61gxAAJtbUATAMJX3jFjTfEV2JJzMzr62Ve+59bAeBme+TIH/ieGzLlbI9wAFAN61wFGg9UVW/oiJhSIiAiIgIiICIiAiIgIiICIiBQ7cHver8hvsnM6MorAmo1MgVMrKpP6V73IYEfNedM7a/J6vyG+yc0YekzVTlagvdqX3zUgD56pw3n/rwliVJx9UsxJqCoTbv97X15gDf1ykpDuj1S7V9is5vvcEvguKoqPYDI7H7JVq9M1FZAquUBzXDMATZCNDcgAG+pM0i3YPaNTD1FrUXanUXgymx/iPA6TLxtDCbb7mIyYTaHBa4FqGIPACsPzWPX6z6MwYNKeosKuG3uz1fA1TRxNMo3I8VcdUbgw/2bSgp0i5sgLHU2UEmw1OgmXdn+3QNMYDaNP3ThTYKSfPUOQak55DoT89tJsTZnZXCbDSvi89Rsq96oyqWVM2gpqLXJOXnrYcBOP1Xq+fT8zxvXVyT5v6a549zR2GoPUcU6as7sbKqqWYnwA4zK07G0sGBU2pX3RtdcJRtUxTj9YejSHi31SVi/KBug1LZtEYVWvnrmz4urc3Jarwp345U4cjMUcliWYkkm5JNyT1JOpM7PLLK8b28cIcPgKa4KgdG3ZvXqD9tXPePqFpi2JXu/Pr/ABlXs3B76qlIMFzkAMQSATw0Gsrto9mGUqm9ordEqXq1BRBzXFlzm5sQRy68CIRa8LW81kbEMiXN6SI7E8NWF1Q/O0z3yWgf8RwuUkjdta4sbXrWuATb2zEqGyHprYV9m9btWw7t7WB0mR9lMQ9GvvVZN5TwmIdXTKUzKuIIZbCxFxfha0VXRUTU/kk7UYnFYmqK9d6ymmSCT3c2bii2AUWvoBNsTCkREBERAREQEREBERAREQERECi2z/MVPkN9hnL+QtVsKRqnLU0GfTzz8ck6h2x/MVPkN9hnLGIyb2zsyi1TRVzFvOvyJA9vWWJUMcpDWKBDp3QSQPXdib/PJeGrMq91mW41yki/Ea28CfbJeIdbnIGC8sxBPruABLlsbs7XxNLeU1GQMEzMwUFjwAvx1Kj1svWaFtvJLtJhMlOsqKnZuC3z2Y5aagvVe18lNfSIHM6hQObMo5yr2z2uxOKXcvUcUARko3BVVXRAzWu5AA1JOusl7UO4pjCD0yQ+JP64/m6PqQG5/XY/BEtU8PZz/pZ31Nz7f1rbPCMiDPN57AnuymAzximuBrz+q0qtnYE16q0lIBa9i17CwJ1ygnl0nvtDsZ8KVSoUJIvdGzDQlSL2FyCOIuOhMCRgcMzJcYYVhc6hqmceGWm/DxyzN+wWzxXxSYcg0xVw1amebIHFdT6XMX59Jr2iaJHnN4ra2dcrj9w5T84b5psryWH/AORw2ubzbd61r96rrrrM1WwOwHkuOy8RUrGvvVKFKa5MpUFgbsbkE2FtOpmfxEypERAREQEREBERAREQEREBERAott/k9X5DfYZy6KVR66rSpCo7CplGTPbzr3OU9352BA8J1Dtv8nq/Ib7DOXitRrqrlKbBt6SxVLCq9s9vS52FiSeAMsSqjFbmi2eu/uqv/wBNXO4S3AVao1qW+DTsP1uUosNtusl2pVGpBiWK0yUQE39FQbAakDpKHFZA1kLFRbVgASeZAHojoLmKOqgCaHoy47LtRVsWwByHLQUi4ava4YjmtMWc+JQc5T7MwBrVqdKx7zAHXLZeLksRZQFBJPK0vHbHD0AKK4apnRAyBcytYAhs/dHFiWuTxI07oEx15+n8rPli97m5JJJuSTcknUknmZsXtNsOimyaddMudkw5JFW5zELmBS/H0uWmWa7NM9D7JkO19jYVMMtSlVLViFJTeK1jcAgAILgjM1790rlIuZvCddTZLmsaWThPC0j0PsmSU9mYX3JnLn3Ru2bKHzDMDoGTKCDYWtqBmBvxtWVioYhqbZ0ZlbWzKxU6ix1HgSPnlSm1wPyhPdCMApzOwqIF4bmprkIvwIKnmJRBT0PsknF6ADn9nrgXtNnMyE4Kp7opas+GqIDWTqTR1Dj9pSN+uWZh5KzfaGGNgPNtoL2AzVdBck+0zW+AohrZHNOspuhLZVbplfTI9+uh6jnsvyYFztOiahYuUYuWJLFs1XNmvre95mq35ERMqREQEREBERAREQEREBERAREQKLbQ971fkN9k5dfA5mW7KoG9zEnhaox4cSbEWA43nVleiHVkbgwIPqIsZzh247LVMFiWVgSrElWto68mXx4Ajlb22JWMYzC7wsaSEKi3JJ1sOLOeAJJGg6gC5424YdirNbRbZj0zGwHrNjp4HoZk+VWpBBUpqOLAtZmbWxbNbgDYDlr1M8YvZyVFSmtWmEWxPnEuzm2dj3tTyA5ADqZpFHsyo2Ew1TEgkVcQr0KAHHdmwxFT7KY8Wf4Msr4NwXBGtP0+Hd7wTX+0QJluNwGfECqr0RTpKFw9M1qfcVAdyG72pzWdupLdZbxsFhSZN7RzO6sxNZNVUHKPS+ExJ9QkVYPcb6C3FC/L0ACxPsBMuu1aLPQwCqLk0K1h6sViDK+rsnvuwq0bGjukG+p6DItMX73QH2z22DsMH5yl5gMH89T72avUqd3vfBe2vOUYquHYhSBo7FVNxqwy3Hh6S+2VeycTUw1XfBb7o2qK3olWujo4+CwzKfX6pWnYh3JpbykSKgZSK1PQFSr/AJ3O1P2SoOBvVdy9LLVUioBWp3LMozFe9yqDOPUIFt27s0Uao3ZLUaqipQY8TTYmwY/CUhkbxQyj9yPvN1lIfNlymwOa9ra+MyGngM2FOHqVKRKuHoMKtM5C1hWU970GAVvBkHUyD7NVlTNUpZ1GXNvEsyAd3N3uI4X6W6QLdgsCrjdt3KtzlZjZW5ZHB9A34Nw5HqNi+S5Mu0qCnlSI+fvH7GBmN1N0AKrsKtUCxyE2YjgajWsDbQkEk9Ae9NleSDsnUDvtGuuXOCKIIsSD6Tgclt3V8PC0lG1YiJlSIiAiIgIiICIiAiIgIiICIiAlJtLZVLEoaVemtRD+awvr1HMHxEq4gYJX8jWBZiVNdL/mrWBA9WdSfrmtPKHsFNm4pKFFnZWpK96jAm5Z1Pogad0ToaaQ8uC+/wCieuGH1VKn4ywYKMa3QfXIe7G6fWZKETTKb7rP+yZH3Uf9kyVeRgTPdZ6H2mPdZ6fWZLtIQPdXGkD+Jm4NleR7C1aNKq1XEEvTRzZ0AuyhjbucNZpXE8J1B2Ua+Bwp/wC3o/drJViz7I8luBwzB92arDgazZwP7Ngv1TLYiZUiIgIiICIiAiIgIiICIiAiIgIiICIiAmlPLiPfuH/oD9403XNKeXT8sw/9A33hlg17AkAYvNsoz1PGaRvAjBkIvAp8TwnUHZMe8cJ/V6P3azl/EcJ1F2YFsFhR/wBvR+7WZqxc4iJlSIiAiIgIiICIiAiIgIiICIiAiIgIiICaW8vCe+cKetKoPY4/GbpmnfLynncGf1Kw/vU5YNYLPRhVnrLNsvEjPVoywIQZ6yxlgUuIGk6m7PrbC4cdKNL/AALOXayzqrZ9LJSpr8FEHsUCZqxURETKkREBERAREQEREBERAREQEREBERAREQE1v5ZOzNfFph6lCm1Q0jUDBRdrPkIIHE6qeHWbIiBzOOyGN+K4j6F/wnr+R+O+K4j6F/wnS0S6mOah2Mx3xSv9C/4SP8isf8Ur/RN+E6UiNMc1fyOx3xSv9C/4Ty3ZPGjjha/0L/hOl4jTHOWxeweMr16aHD1UTOud3RlVVv3iSR0vOjAJGItUiIkCIiAiIgIiICIiAiIgIiICIiAiIgIiICIiAiIgIiICIiAiIgIiICIiAiIgIiICIiAiIgf/2Q==">
            <a:extLst>
              <a:ext uri="{FF2B5EF4-FFF2-40B4-BE49-F238E27FC236}">
                <a16:creationId xmlns:a16="http://schemas.microsoft.com/office/drawing/2014/main" id="{09AA86F7-F044-0F07-DEF6-748601BC7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6" name="AutoShape 10" descr="data:image/jpeg;base64,/9j/4AAQSkZJRgABAQAAAQABAAD/2wCEAAkGBhQQERQQEhQUFRQVFRUXFBQVERYUFBUVFxYXFRQYEhUYHCYeFxkjGhUUHy8gJCcpLCwsFR8xNTAqNyYrLCkBCQoKDQwOFw0PFCkYFBgpKS4rKSkqKTU1KTMqKTU1NSkxMTUuLyksLDMpNSkpKTU1KTApNTU2MjApNTU1NSkwKf/AABEIAOEA4QMBIgACEQEDEQH/xAAcAAEAAAcBAAAAAAAAAAAAAAAAAQMEBQYHCAL/xABNEAACAQIDBQMFCwcKBgMAAAABAgADEQQSIQUTMUFRBiJhByMycZEUJFJUcoGTobGz0TRCQ2JjkuEWM3N0gqKy0tPwFRdTZKPBJTVE/8QAGAEBAQEBAQAAAAAAAAAAAAAAAAECBAP/xAAhEQEBAQEAAQMFAQAAAAAAAAAAARECIQQSUSIxkcHRA//aAAwDAQACEQMRAD8A3jERAREQEREBERASl2jtSlh03laolNeF3YKL9BfifCVU1N5equmDS/E1iR6hTA+0wM4/5g4D41S9p/CR/wCYGA+NUv3j+E5wVJHJNYmukB28wB//AFUf35H+XWB+NUf3xObsgkckYa6OPb3AfGqX738J4PlBwHxqn/e/Cc6ZI3cYa6TwHbLB13FOliKbOeC5rEnoL2uZepylRqmnUWopsVYMD4g3H2Tqqk+ZQ3UA+3WSxXuIiQIiICIiAiIgIiICIiAiIgIiICIiAiIgJp3y9N53Bj9St/ipzcU0x5eT74wg/ZVfrZfwlg1spnq88gSM2yXkbyFoED1eM0haCIEquZ1LsOpmw1ButGmfaimcr4jhOo+y7XwWFPXD0fu1masXOIiZUiIgIiICIiAiIgIiICIiAiIgIiICIiAml/Lp+V4YfsX/AMf8JuiaU8uTe/MP/QH7w/hLBr0CQtAaLzbKOWLQGkc0BIWkbyBgSMTwnTvZA+8MJ/V6P3azmHE8J072O/8Ar8J/V6P3azNWLxERMqREQEREBERAREQEREBERAREQEREBETF+1PblMIWpoFeooGcs2WlSv6O8YAkseSKCx8IGUTSPlyPv6h/Vx95Uk/F+Vevmtv8vgmHpKP/AC1C3ttMf27tyljnWriaru6rkBzYZLKCWtZWHNjLEYuGi8vO7wXC7/S0Lf455YYIc6n0tD/PNItGaRzS5mrgh/1PpKP+eeGrYTpU1/aUP88C33jNK8V8J+0+kof54NbCftPpKH+pAtWIGk6e7IplwGEB4jD0fu1nOrvhCP0n0lD/AFZlWD8qGIRFpU65yooVcyYT0VFhcmoL6CSq3tE05s3y0VkYCstOql7Gyim/9llZqbHw0m1Ni7apYyitei2ZW66Mp5qw5ETKq+IiAiIgIiICIiAiIgIiICIiAiIgSsTUyozDiAbevlOfNtYtq1V8huQ9QLrqz/pXHWozXA52Ww4zf21GtRqfJM5vq0s7FQwBz1CoJtmO8fRTwv4G15YlW9cDSZDmFnXUMRfOOYPRhyPTQ8oqYamyBrBXSw4ekv5p8GXQeIt01n4mozMc/pcGuLG40Ob9bqTr1lK1a+gGnUm1/VpNC5Y/D02NPGBFyVSUxCgDu1bedAHIOp3i+JI/NlqOFpbupTOUlXDIQPSGqvy0uMja/Blw2PVcl8PkzrXGXIrd7eDWiy3Frhv7rMOcpcXsqrRy7xAuYXW7DUXtcW5XBgea5pZqjADv0Ry4VLIWH76n2yrxCU1GBdgLDDuT3eYr4nL9YAlqem3QfvH8Jdtu7MxC0qG8olBSp7oksNWapVqjQagWe2vNSIRaVpU91Tp6DNUJqG3orZFU+P6Q6T07Ui1arlAJutJbcFbu3/s0xl9bDpJBot0H738Je9m7IrYfLjKlDNSQB1765S5F6O8HG18rFbXItyN4FHtXArh6aYMBRUJWpiCR6LkebpG2tkViT+s5H5olHXpUmdaa2Wkumcqbn4VRgNbm2i8gFHjI1Ed2LtqzEszFtSSbknTiTJFekRxFoE5KedzuVyU0XXMRYIDq1Y8CSTw6kADhNqeRjahTEPhie5VpCogvfgbfV3h801XhadSqm7uEpIczs3dQEiwLkC7Na4C6njYcZn3kyYDaWFsbjdOAbWuM1W2nLhwijfUREw0REQEREBERAREQEREBERAREQKPbB8xU+SfsnNiik1UpVdkJ3mVsmZAd6994B3rcNRe3QzpHbZ971Pkn7JzSEJrfzW8UCpm0a6+dfUMvo/Z4TUSp21cHVpZTU7ysAEqhs9NwNBkcaGw5cRzAlsp8B6pccPtdqLNuiTTa2alVCuj+Drwa3JrA9LSt2NsCniKO+NQUrs/mxayi4tlLtchQSTrcKvO8qLTh8SabK62upuLgEfODxk3am3KuItvWBy5rWVV1a1ybDU6L7J62PsCvjBUOHQ1DSUO6gjNYm3dXix46DpLPUcgkHQjQjhY87wJpqSv2j2nr4hclVwwuD6Cg6XPEC9rsxt1JMuvYzYuDxFOq+LqZCtSmFG+WndTfPodTw5TIMT2f2Y6Im9pLu8wzLVpo7CyWLt+kNyDf9YjgNA1xvJcG7RVmpbkv3MoW2RL5Rb862bgqi99QoHIST2goUqeJqJQN6QK5Dnz6FFYjNzsSR80oM8oqw0kY5+6PX/6lZsLZ5xVdKChyXNu4uZuBsfAXtc8pluL2Thdkh2rYge6MlqdKmiVsRSqWYBix83Rv3TqC4GgN9TNGJU9iFKavjarUKWrU6Vs1d83E06JIyA2HffKOmbhMx8mxQ7TwpphgppvlDEMwF61gxAAJtbUATAMJX3jFjTfEV2JJzMzr62Ve+59bAeBme+TIH/ieGzLlbI9wAFAN61wFGg9UVW/oiJhSIiAiIgIiICIiAiIgIiICIiBQ7cHver8hvsnM6MorAmo1MgVMrKpP6V73IYEfNedM7a/J6vyG+yc0YekzVTlagvdqX3zUgD56pw3n/rwliVJx9UsxJqCoTbv97X15gDf1ykpDuj1S7V9is5vvcEvguKoqPYDI7H7JVq9M1FZAquUBzXDMATZCNDcgAG+pM0i3YPaNTD1FrUXanUXgymx/iPA6TLxtDCbb7mIyYTaHBa4FqGIPACsPzWPX6z6MwYNKeosKuG3uz1fA1TRxNMo3I8VcdUbgw/2bSgp0i5sgLHU2UEmw1OgmXdn+3QNMYDaNP3ThTYKSfPUOQak55DoT89tJsTZnZXCbDSvi89Rsq96oyqWVM2gpqLXJOXnrYcBOP1Xq+fT8zxvXVyT5v6a549zR2GoPUcU6as7sbKqqWYnwA4zK07G0sGBU2pX3RtdcJRtUxTj9YejSHi31SVi/KBug1LZtEYVWvnrmz4urc3Jarwp345U4cjMUcliWYkkm5JNyT1JOpM7PLLK8b28cIcPgKa4KgdG3ZvXqD9tXPePqFpi2JXu/Pr/ABlXs3B76qlIMFzkAMQSATw0Gsrto9mGUqm9ordEqXq1BRBzXFlzm5sQRy68CIRa8LW81kbEMiXN6SI7E8NWF1Q/O0z3yWgf8RwuUkjdta4sbXrWuATb2zEqGyHprYV9m9btWw7t7WB0mR9lMQ9GvvVZN5TwmIdXTKUzKuIIZbCxFxfha0VXRUTU/kk7UYnFYmqK9d6ymmSCT3c2bii2AUWvoBNsTCkREBERAREQEREBERAREQERECi2z/MVPkN9hnL+QtVsKRqnLU0GfTzz8ck6h2x/MVPkN9hnLGIyb2zsyi1TRVzFvOvyJA9vWWJUMcpDWKBDp3QSQPXdib/PJeGrMq91mW41yki/Ea28CfbJeIdbnIGC8sxBPruABLlsbs7XxNLeU1GQMEzMwUFjwAvx1Kj1svWaFtvJLtJhMlOsqKnZuC3z2Y5aagvVe18lNfSIHM6hQObMo5yr2z2uxOKXcvUcUARko3BVVXRAzWu5AA1JOusl7UO4pjCD0yQ+JP64/m6PqQG5/XY/BEtU8PZz/pZ31Nz7f1rbPCMiDPN57AnuymAzximuBrz+q0qtnYE16q0lIBa9i17CwJ1ygnl0nvtDsZ8KVSoUJIvdGzDQlSL2FyCOIuOhMCRgcMzJcYYVhc6hqmceGWm/DxyzN+wWzxXxSYcg0xVw1amebIHFdT6XMX59Jr2iaJHnN4ra2dcrj9w5T84b5psryWH/AORw2ubzbd61r96rrrrM1WwOwHkuOy8RUrGvvVKFKa5MpUFgbsbkE2FtOpmfxEypERAREQEREBERAREQEREBERAott/k9X5DfYZy6KVR66rSpCo7CplGTPbzr3OU9352BA8J1Dtv8nq/Ib7DOXitRrqrlKbBt6SxVLCq9s9vS52FiSeAMsSqjFbmi2eu/uqv/wBNXO4S3AVao1qW+DTsP1uUosNtusl2pVGpBiWK0yUQE39FQbAakDpKHFZA1kLFRbVgASeZAHojoLmKOqgCaHoy47LtRVsWwByHLQUi4ava4YjmtMWc+JQc5T7MwBrVqdKx7zAHXLZeLksRZQFBJPK0vHbHD0AKK4apnRAyBcytYAhs/dHFiWuTxI07oEx15+n8rPli97m5JJJuSTcknUknmZsXtNsOimyaddMudkw5JFW5zELmBS/H0uWmWa7NM9D7JkO19jYVMMtSlVLViFJTeK1jcAgAILgjM1790rlIuZvCddTZLmsaWThPC0j0PsmSU9mYX3JnLn3Ru2bKHzDMDoGTKCDYWtqBmBvxtWVioYhqbZ0ZlbWzKxU6ix1HgSPnlSm1wPyhPdCMApzOwqIF4bmprkIvwIKnmJRBT0PsknF6ADn9nrgXtNnMyE4Kp7opas+GqIDWTqTR1Dj9pSN+uWZh5KzfaGGNgPNtoL2AzVdBck+0zW+AohrZHNOspuhLZVbplfTI9+uh6jnsvyYFztOiahYuUYuWJLFs1XNmvre95mq35ERMqREQEREBERAREQEREBERAREQKLbQ971fkN9k5dfA5mW7KoG9zEnhaox4cSbEWA43nVleiHVkbgwIPqIsZzh247LVMFiWVgSrElWto68mXx4Ajlb22JWMYzC7wsaSEKi3JJ1sOLOeAJJGg6gC5424YdirNbRbZj0zGwHrNjp4HoZk+VWpBBUpqOLAtZmbWxbNbgDYDlr1M8YvZyVFSmtWmEWxPnEuzm2dj3tTyA5ADqZpFHsyo2Ew1TEgkVcQr0KAHHdmwxFT7KY8Wf4Msr4NwXBGtP0+Hd7wTX+0QJluNwGfECqr0RTpKFw9M1qfcVAdyG72pzWdupLdZbxsFhSZN7RzO6sxNZNVUHKPS+ExJ9QkVYPcb6C3FC/L0ACxPsBMuu1aLPQwCqLk0K1h6sViDK+rsnvuwq0bGjukG+p6DItMX73QH2z22DsMH5yl5gMH89T72avUqd3vfBe2vOUYquHYhSBo7FVNxqwy3Hh6S+2VeycTUw1XfBb7o2qK3olWujo4+CwzKfX6pWnYh3JpbykSKgZSK1PQFSr/AJ3O1P2SoOBvVdy9LLVUioBWp3LMozFe9yqDOPUIFt27s0Uao3ZLUaqipQY8TTYmwY/CUhkbxQyj9yPvN1lIfNlymwOa9ra+MyGngM2FOHqVKRKuHoMKtM5C1hWU970GAVvBkHUyD7NVlTNUpZ1GXNvEsyAd3N3uI4X6W6QLdgsCrjdt3KtzlZjZW5ZHB9A34Nw5HqNi+S5Mu0qCnlSI+fvH7GBmN1N0AKrsKtUCxyE2YjgajWsDbQkEk9Ae9NleSDsnUDvtGuuXOCKIIsSD6Tgclt3V8PC0lG1YiJlSIiAiIgIiICIiAiIgIiICIiAlJtLZVLEoaVemtRD+awvr1HMHxEq4gYJX8jWBZiVNdL/mrWBA9WdSfrmtPKHsFNm4pKFFnZWpK96jAm5Z1Pogad0ToaaQ8uC+/wCieuGH1VKn4ywYKMa3QfXIe7G6fWZKETTKb7rP+yZH3Uf9kyVeRgTPdZ6H2mPdZ6fWZLtIQPdXGkD+Jm4NleR7C1aNKq1XEEvTRzZ0AuyhjbucNZpXE8J1B2Ua+Bwp/wC3o/drJViz7I8luBwzB92arDgazZwP7Ngv1TLYiZUiIgIiICIiAiIgIiICIiAiIgIiICIiAmlPLiPfuH/oD9403XNKeXT8sw/9A33hlg17AkAYvNsoz1PGaRvAjBkIvAp8TwnUHZMe8cJ/V6P3azl/EcJ1F2YFsFhR/wBvR+7WZqxc4iJlSIiAiIgIiICIiAiIgIiICIiAiIgIiICaW8vCe+cKetKoPY4/GbpmnfLynncGf1Kw/vU5YNYLPRhVnrLNsvEjPVoywIQZ6yxlgUuIGk6m7PrbC4cdKNL/AALOXayzqrZ9LJSpr8FEHsUCZqxURETKkREBERAREQEREBERAREQEREBERAREQE1v5ZOzNfFph6lCm1Q0jUDBRdrPkIIHE6qeHWbIiBzOOyGN+K4j6F/wnr+R+O+K4j6F/wnS0S6mOah2Mx3xSv9C/4SP8isf8Ur/RN+E6UiNMc1fyOx3xSv9C/4Ty3ZPGjjha/0L/hOl4jTHOWxeweMr16aHD1UTOud3RlVVv3iSR0vOjAJGItUiIkCIiAiIgIiICIiAiIgIiICIiAiIgIiICIiAiIgIiICIiAiIgIiICIiAiIgIiICIiAiIgf/2Q==">
            <a:extLst>
              <a:ext uri="{FF2B5EF4-FFF2-40B4-BE49-F238E27FC236}">
                <a16:creationId xmlns:a16="http://schemas.microsoft.com/office/drawing/2014/main" id="{38A135AC-4547-0E5B-F18D-F0A87AC8D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7" name="AutoShape 12" descr="data:image/jpeg;base64,/9j/4AAQSkZJRgABAQAAAQABAAD/2wCEAAkGBhQQERQQEhQUFRQVFRUXFBQVERYUFBUVFxYXFRQYEhUYHCYeFxkjGhUUHy8gJCcpLCwsFR8xNTAqNyYrLCkBCQoKDQwOFw0PFCkYFBgpKS4rKSkqKTU1KTMqKTU1NSkxMTUuLyksLDMpNSkpKTU1KTApNTU2MjApNTU1NSkwKf/AABEIAOEA4QMBIgACEQEDEQH/xAAcAAEAAAcBAAAAAAAAAAAAAAAAAQMEBQYHCAL/xABNEAACAQIDBQMFCwcKBgMAAAABAgADEQQSIQUTMUFRBiJhByMycZEUJFJUcoGTobGz0TRCQ2JjkuEWM3N0gqKy0tPwFRdTZKPBJTVE/8QAGAEBAQEBAQAAAAAAAAAAAAAAAAECBAP/xAAhEQEBAQEAAQMFAQAAAAAAAAAAARECIQQSUSIxkcHRA//aAAwDAQACEQMRAD8A3jERAREQEREBERASl2jtSlh03laolNeF3YKL9BfifCVU1N5equmDS/E1iR6hTA+0wM4/5g4D41S9p/CR/wCYGA+NUv3j+E5wVJHJNYmukB28wB//AFUf35H+XWB+NUf3xObsgkckYa6OPb3AfGqX738J4PlBwHxqn/e/Cc6ZI3cYa6TwHbLB13FOliKbOeC5rEnoL2uZepylRqmnUWopsVYMD4g3H2Tqqk+ZQ3UA+3WSxXuIiQIiICIiAiIgIiICIiAiIgIiICIiAiIgJp3y9N53Bj9St/ipzcU0x5eT74wg/ZVfrZfwlg1spnq88gSM2yXkbyFoED1eM0haCIEquZ1LsOpmw1ButGmfaimcr4jhOo+y7XwWFPXD0fu1masXOIiZUiIgIiICIiAiIgIiICIiAiIgIiICIiAml/Lp+V4YfsX/AMf8JuiaU8uTe/MP/QH7w/hLBr0CQtAaLzbKOWLQGkc0BIWkbyBgSMTwnTvZA+8MJ/V6P3azmHE8J072O/8Ar8J/V6P3azNWLxERMqREQEREBERAREQEREBERAREQEREBETF+1PblMIWpoFeooGcs2WlSv6O8YAkseSKCx8IGUTSPlyPv6h/Vx95Uk/F+Vevmtv8vgmHpKP/AC1C3ttMf27tyljnWriaru6rkBzYZLKCWtZWHNjLEYuGi8vO7wXC7/S0Lf455YYIc6n0tD/PNItGaRzS5mrgh/1PpKP+eeGrYTpU1/aUP88C33jNK8V8J+0+kof54NbCftPpKH+pAtWIGk6e7IplwGEB4jD0fu1nOrvhCP0n0lD/AFZlWD8qGIRFpU65yooVcyYT0VFhcmoL6CSq3tE05s3y0VkYCstOql7Gyim/9llZqbHw0m1Ni7apYyitei2ZW66Mp5qw5ETKq+IiAiIgIiICIiAiIgIiICIiAiIgSsTUyozDiAbevlOfNtYtq1V8huQ9QLrqz/pXHWozXA52Ww4zf21GtRqfJM5vq0s7FQwBz1CoJtmO8fRTwv4G15YlW9cDSZDmFnXUMRfOOYPRhyPTQ8oqYamyBrBXSw4ekv5p8GXQeIt01n4mozMc/pcGuLG40Ob9bqTr1lK1a+gGnUm1/VpNC5Y/D02NPGBFyVSUxCgDu1bedAHIOp3i+JI/NlqOFpbupTOUlXDIQPSGqvy0uMja/Blw2PVcl8PkzrXGXIrd7eDWiy3Frhv7rMOcpcXsqrRy7xAuYXW7DUXtcW5XBgea5pZqjADv0Ry4VLIWH76n2yrxCU1GBdgLDDuT3eYr4nL9YAlqem3QfvH8Jdtu7MxC0qG8olBSp7oksNWapVqjQagWe2vNSIRaVpU91Tp6DNUJqG3orZFU+P6Q6T07Ui1arlAJutJbcFbu3/s0xl9bDpJBot0H738Je9m7IrYfLjKlDNSQB1765S5F6O8HG18rFbXItyN4FHtXArh6aYMBRUJWpiCR6LkebpG2tkViT+s5H5olHXpUmdaa2Wkumcqbn4VRgNbm2i8gFHjI1Ed2LtqzEszFtSSbknTiTJFekRxFoE5KedzuVyU0XXMRYIDq1Y8CSTw6kADhNqeRjahTEPhie5VpCogvfgbfV3h801XhadSqm7uEpIczs3dQEiwLkC7Na4C6njYcZn3kyYDaWFsbjdOAbWuM1W2nLhwijfUREw0REQEREBERAREQEREBERAREQKPbB8xU+SfsnNiik1UpVdkJ3mVsmZAd6994B3rcNRe3QzpHbZ971Pkn7JzSEJrfzW8UCpm0a6+dfUMvo/Z4TUSp21cHVpZTU7ysAEqhs9NwNBkcaGw5cRzAlsp8B6pccPtdqLNuiTTa2alVCuj+Drwa3JrA9LSt2NsCniKO+NQUrs/mxayi4tlLtchQSTrcKvO8qLTh8SabK62upuLgEfODxk3am3KuItvWBy5rWVV1a1ybDU6L7J62PsCvjBUOHQ1DSUO6gjNYm3dXix46DpLPUcgkHQjQjhY87wJpqSv2j2nr4hclVwwuD6Cg6XPEC9rsxt1JMuvYzYuDxFOq+LqZCtSmFG+WndTfPodTw5TIMT2f2Y6Im9pLu8wzLVpo7CyWLt+kNyDf9YjgNA1xvJcG7RVmpbkv3MoW2RL5Rb862bgqi99QoHIST2goUqeJqJQN6QK5Dnz6FFYjNzsSR80oM8oqw0kY5+6PX/6lZsLZ5xVdKChyXNu4uZuBsfAXtc8pluL2Thdkh2rYge6MlqdKmiVsRSqWYBix83Rv3TqC4GgN9TNGJU9iFKavjarUKWrU6Vs1d83E06JIyA2HffKOmbhMx8mxQ7TwpphgppvlDEMwF61gxAAJtbUATAMJX3jFjTfEV2JJzMzr62Ve+59bAeBme+TIH/ieGzLlbI9wAFAN61wFGg9UVW/oiJhSIiAiIgIiICIiAiIgIiICIiBQ7cHver8hvsnM6MorAmo1MgVMrKpP6V73IYEfNedM7a/J6vyG+yc0YekzVTlagvdqX3zUgD56pw3n/rwliVJx9UsxJqCoTbv97X15gDf1ykpDuj1S7V9is5vvcEvguKoqPYDI7H7JVq9M1FZAquUBzXDMATZCNDcgAG+pM0i3YPaNTD1FrUXanUXgymx/iPA6TLxtDCbb7mIyYTaHBa4FqGIPACsPzWPX6z6MwYNKeosKuG3uz1fA1TRxNMo3I8VcdUbgw/2bSgp0i5sgLHU2UEmw1OgmXdn+3QNMYDaNP3ThTYKSfPUOQak55DoT89tJsTZnZXCbDSvi89Rsq96oyqWVM2gpqLXJOXnrYcBOP1Xq+fT8zxvXVyT5v6a549zR2GoPUcU6as7sbKqqWYnwA4zK07G0sGBU2pX3RtdcJRtUxTj9YejSHi31SVi/KBug1LZtEYVWvnrmz4urc3Jarwp345U4cjMUcliWYkkm5JNyT1JOpM7PLLK8b28cIcPgKa4KgdG3ZvXqD9tXPePqFpi2JXu/Pr/ABlXs3B76qlIMFzkAMQSATw0Gsrto9mGUqm9ordEqXq1BRBzXFlzm5sQRy68CIRa8LW81kbEMiXN6SI7E8NWF1Q/O0z3yWgf8RwuUkjdta4sbXrWuATb2zEqGyHprYV9m9btWw7t7WB0mR9lMQ9GvvVZN5TwmIdXTKUzKuIIZbCxFxfha0VXRUTU/kk7UYnFYmqK9d6ymmSCT3c2bii2AUWvoBNsTCkREBERAREQEREBERAREQERECi2z/MVPkN9hnL+QtVsKRqnLU0GfTzz8ck6h2x/MVPkN9hnLGIyb2zsyi1TRVzFvOvyJA9vWWJUMcpDWKBDp3QSQPXdib/PJeGrMq91mW41yki/Ea28CfbJeIdbnIGC8sxBPruABLlsbs7XxNLeU1GQMEzMwUFjwAvx1Kj1svWaFtvJLtJhMlOsqKnZuC3z2Y5aagvVe18lNfSIHM6hQObMo5yr2z2uxOKXcvUcUARko3BVVXRAzWu5AA1JOusl7UO4pjCD0yQ+JP64/m6PqQG5/XY/BEtU8PZz/pZ31Nz7f1rbPCMiDPN57AnuymAzximuBrz+q0qtnYE16q0lIBa9i17CwJ1ygnl0nvtDsZ8KVSoUJIvdGzDQlSL2FyCOIuOhMCRgcMzJcYYVhc6hqmceGWm/DxyzN+wWzxXxSYcg0xVw1amebIHFdT6XMX59Jr2iaJHnN4ra2dcrj9w5T84b5psryWH/AORw2ubzbd61r96rrrrM1WwOwHkuOy8RUrGvvVKFKa5MpUFgbsbkE2FtOpmfxEypERAREQEREBERAREQEREBERAott/k9X5DfYZy6KVR66rSpCo7CplGTPbzr3OU9352BA8J1Dtv8nq/Ib7DOXitRrqrlKbBt6SxVLCq9s9vS52FiSeAMsSqjFbmi2eu/uqv/wBNXO4S3AVao1qW+DTsP1uUosNtusl2pVGpBiWK0yUQE39FQbAakDpKHFZA1kLFRbVgASeZAHojoLmKOqgCaHoy47LtRVsWwByHLQUi4ava4YjmtMWc+JQc5T7MwBrVqdKx7zAHXLZeLksRZQFBJPK0vHbHD0AKK4apnRAyBcytYAhs/dHFiWuTxI07oEx15+n8rPli97m5JJJuSTcknUknmZsXtNsOimyaddMudkw5JFW5zELmBS/H0uWmWa7NM9D7JkO19jYVMMtSlVLViFJTeK1jcAgAILgjM1790rlIuZvCddTZLmsaWThPC0j0PsmSU9mYX3JnLn3Ru2bKHzDMDoGTKCDYWtqBmBvxtWVioYhqbZ0ZlbWzKxU6ix1HgSPnlSm1wPyhPdCMApzOwqIF4bmprkIvwIKnmJRBT0PsknF6ADn9nrgXtNnMyE4Kp7opas+GqIDWTqTR1Dj9pSN+uWZh5KzfaGGNgPNtoL2AzVdBck+0zW+AohrZHNOspuhLZVbplfTI9+uh6jnsvyYFztOiahYuUYuWJLFs1XNmvre95mq35ERMqREQEREBERAREQEREBERAREQKLbQ971fkN9k5dfA5mW7KoG9zEnhaox4cSbEWA43nVleiHVkbgwIPqIsZzh247LVMFiWVgSrElWto68mXx4Ajlb22JWMYzC7wsaSEKi3JJ1sOLOeAJJGg6gC5424YdirNbRbZj0zGwHrNjp4HoZk+VWpBBUpqOLAtZmbWxbNbgDYDlr1M8YvZyVFSmtWmEWxPnEuzm2dj3tTyA5ADqZpFHsyo2Ew1TEgkVcQr0KAHHdmwxFT7KY8Wf4Msr4NwXBGtP0+Hd7wTX+0QJluNwGfECqr0RTpKFw9M1qfcVAdyG72pzWdupLdZbxsFhSZN7RzO6sxNZNVUHKPS+ExJ9QkVYPcb6C3FC/L0ACxPsBMuu1aLPQwCqLk0K1h6sViDK+rsnvuwq0bGjukG+p6DItMX73QH2z22DsMH5yl5gMH89T72avUqd3vfBe2vOUYquHYhSBo7FVNxqwy3Hh6S+2VeycTUw1XfBb7o2qK3olWujo4+CwzKfX6pWnYh3JpbykSKgZSK1PQFSr/AJ3O1P2SoOBvVdy9LLVUioBWp3LMozFe9yqDOPUIFt27s0Uao3ZLUaqipQY8TTYmwY/CUhkbxQyj9yPvN1lIfNlymwOa9ra+MyGngM2FOHqVKRKuHoMKtM5C1hWU970GAVvBkHUyD7NVlTNUpZ1GXNvEsyAd3N3uI4X6W6QLdgsCrjdt3KtzlZjZW5ZHB9A34Nw5HqNi+S5Mu0qCnlSI+fvH7GBmN1N0AKrsKtUCxyE2YjgajWsDbQkEk9Ae9NleSDsnUDvtGuuXOCKIIsSD6Tgclt3V8PC0lG1YiJlSIiAiIgIiICIiAiIgIiICIiAlJtLZVLEoaVemtRD+awvr1HMHxEq4gYJX8jWBZiVNdL/mrWBA9WdSfrmtPKHsFNm4pKFFnZWpK96jAm5Z1Pogad0ToaaQ8uC+/wCieuGH1VKn4ywYKMa3QfXIe7G6fWZKETTKb7rP+yZH3Uf9kyVeRgTPdZ6H2mPdZ6fWZLtIQPdXGkD+Jm4NleR7C1aNKq1XEEvTRzZ0AuyhjbucNZpXE8J1B2Ua+Bwp/wC3o/drJViz7I8luBwzB92arDgazZwP7Ngv1TLYiZUiIgIiICIiAiIgIiICIiAiIgIiICIiAmlPLiPfuH/oD9403XNKeXT8sw/9A33hlg17AkAYvNsoz1PGaRvAjBkIvAp8TwnUHZMe8cJ/V6P3azl/EcJ1F2YFsFhR/wBvR+7WZqxc4iJlSIiAiIgIiICIiAiIgIiICIiAiIgIiICaW8vCe+cKetKoPY4/GbpmnfLynncGf1Kw/vU5YNYLPRhVnrLNsvEjPVoywIQZ6yxlgUuIGk6m7PrbC4cdKNL/AALOXayzqrZ9LJSpr8FEHsUCZqxURETKkREBERAREQEREBERAREQEREBERAREQE1v5ZOzNfFph6lCm1Q0jUDBRdrPkIIHE6qeHWbIiBzOOyGN+K4j6F/wnr+R+O+K4j6F/wnS0S6mOah2Mx3xSv9C/4SP8isf8Ur/RN+E6UiNMc1fyOx3xSv9C/4Ty3ZPGjjha/0L/hOl4jTHOWxeweMr16aHD1UTOud3RlVVv3iSR0vOjAJGItUiIkCIiAiIgIiICIiAiIgIiICIiAiIgIiICIiAiIgIiICIiAiIgIiICIiAiIgIiICIiAiIgf/2Q==">
            <a:extLst>
              <a:ext uri="{FF2B5EF4-FFF2-40B4-BE49-F238E27FC236}">
                <a16:creationId xmlns:a16="http://schemas.microsoft.com/office/drawing/2014/main" id="{4E7EEAA6-C0CE-6CC2-C37B-4BE7CC3E62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8" name="AutoShape 14" descr="data:image/jpeg;base64,/9j/4AAQSkZJRgABAQAAAQABAAD/2wCEAAkGBhQQERQQEhQUFRQVFRUXFBQVERYUFBUVFxYXFRQYEhUYHCYeFxkjGhUUHy8gJCcpLCwsFR8xNTAqNyYrLCkBCQoKDQwOFw0PFCkYFBgpKS4rKSkqKTU1KTMqKTU1NSkxMTUuLyksLDMpNSkpKTU1KTApNTU2MjApNTU1NSkwKf/AABEIAOEA4QMBIgACEQEDEQH/xAAcAAEAAAcBAAAAAAAAAAAAAAAAAQMEBQYHCAL/xABNEAACAQIDBQMFCwcKBgMAAAABAgADEQQSIQUTMUFRBiJhByMycZEUJFJUcoGTobGz0TRCQ2JjkuEWM3N0gqKy0tPwFRdTZKPBJTVE/8QAGAEBAQEBAQAAAAAAAAAAAAAAAAECBAP/xAAhEQEBAQEAAQMFAQAAAAAAAAAAARECIQQSUSIxkcHRA//aAAwDAQACEQMRAD8A3jERAREQEREBERASl2jtSlh03laolNeF3YKL9BfifCVU1N5equmDS/E1iR6hTA+0wM4/5g4D41S9p/CR/wCYGA+NUv3j+E5wVJHJNYmukB28wB//AFUf35H+XWB+NUf3xObsgkckYa6OPb3AfGqX738J4PlBwHxqn/e/Cc6ZI3cYa6TwHbLB13FOliKbOeC5rEnoL2uZepylRqmnUWopsVYMD4g3H2Tqqk+ZQ3UA+3WSxXuIiQIiICIiAiIgIiICIiAiIgIiICIiAiIgJp3y9N53Bj9St/ipzcU0x5eT74wg/ZVfrZfwlg1spnq88gSM2yXkbyFoED1eM0haCIEquZ1LsOpmw1ButGmfaimcr4jhOo+y7XwWFPXD0fu1masXOIiZUiIgIiICIiAiIgIiICIiAiIgIiICIiAml/Lp+V4YfsX/AMf8JuiaU8uTe/MP/QH7w/hLBr0CQtAaLzbKOWLQGkc0BIWkbyBgSMTwnTvZA+8MJ/V6P3azmHE8J072O/8Ar8J/V6P3azNWLxERMqREQEREBERAREQEREBERAREQEREBETF+1PblMIWpoFeooGcs2WlSv6O8YAkseSKCx8IGUTSPlyPv6h/Vx95Uk/F+Vevmtv8vgmHpKP/AC1C3ttMf27tyljnWriaru6rkBzYZLKCWtZWHNjLEYuGi8vO7wXC7/S0Lf455YYIc6n0tD/PNItGaRzS5mrgh/1PpKP+eeGrYTpU1/aUP88C33jNK8V8J+0+kof54NbCftPpKH+pAtWIGk6e7IplwGEB4jD0fu1nOrvhCP0n0lD/AFZlWD8qGIRFpU65yooVcyYT0VFhcmoL6CSq3tE05s3y0VkYCstOql7Gyim/9llZqbHw0m1Ni7apYyitei2ZW66Mp5qw5ETKq+IiAiIgIiICIiAiIgIiICIiAiIgSsTUyozDiAbevlOfNtYtq1V8huQ9QLrqz/pXHWozXA52Ww4zf21GtRqfJM5vq0s7FQwBz1CoJtmO8fRTwv4G15YlW9cDSZDmFnXUMRfOOYPRhyPTQ8oqYamyBrBXSw4ekv5p8GXQeIt01n4mozMc/pcGuLG40Ob9bqTr1lK1a+gGnUm1/VpNC5Y/D02NPGBFyVSUxCgDu1bedAHIOp3i+JI/NlqOFpbupTOUlXDIQPSGqvy0uMja/Blw2PVcl8PkzrXGXIrd7eDWiy3Frhv7rMOcpcXsqrRy7xAuYXW7DUXtcW5XBgea5pZqjADv0Ry4VLIWH76n2yrxCU1GBdgLDDuT3eYr4nL9YAlqem3QfvH8Jdtu7MxC0qG8olBSp7oksNWapVqjQagWe2vNSIRaVpU91Tp6DNUJqG3orZFU+P6Q6T07Ui1arlAJutJbcFbu3/s0xl9bDpJBot0H738Je9m7IrYfLjKlDNSQB1765S5F6O8HG18rFbXItyN4FHtXArh6aYMBRUJWpiCR6LkebpG2tkViT+s5H5olHXpUmdaa2Wkumcqbn4VRgNbm2i8gFHjI1Ed2LtqzEszFtSSbknTiTJFekRxFoE5KedzuVyU0XXMRYIDq1Y8CSTw6kADhNqeRjahTEPhie5VpCogvfgbfV3h801XhadSqm7uEpIczs3dQEiwLkC7Na4C6njYcZn3kyYDaWFsbjdOAbWuM1W2nLhwijfUREw0REQEREBERAREQEREBERAREQKPbB8xU+SfsnNiik1UpVdkJ3mVsmZAd6994B3rcNRe3QzpHbZ971Pkn7JzSEJrfzW8UCpm0a6+dfUMvo/Z4TUSp21cHVpZTU7ysAEqhs9NwNBkcaGw5cRzAlsp8B6pccPtdqLNuiTTa2alVCuj+Drwa3JrA9LSt2NsCniKO+NQUrs/mxayi4tlLtchQSTrcKvO8qLTh8SabK62upuLgEfODxk3am3KuItvWBy5rWVV1a1ybDU6L7J62PsCvjBUOHQ1DSUO6gjNYm3dXix46DpLPUcgkHQjQjhY87wJpqSv2j2nr4hclVwwuD6Cg6XPEC9rsxt1JMuvYzYuDxFOq+LqZCtSmFG+WndTfPodTw5TIMT2f2Y6Im9pLu8wzLVpo7CyWLt+kNyDf9YjgNA1xvJcG7RVmpbkv3MoW2RL5Rb862bgqi99QoHIST2goUqeJqJQN6QK5Dnz6FFYjNzsSR80oM8oqw0kY5+6PX/6lZsLZ5xVdKChyXNu4uZuBsfAXtc8pluL2Thdkh2rYge6MlqdKmiVsRSqWYBix83Rv3TqC4GgN9TNGJU9iFKavjarUKWrU6Vs1d83E06JIyA2HffKOmbhMx8mxQ7TwpphgppvlDEMwF61gxAAJtbUATAMJX3jFjTfEV2JJzMzr62Ve+59bAeBme+TIH/ieGzLlbI9wAFAN61wFGg9UVW/oiJhSIiAiIgIiICIiAiIgIiICIiBQ7cHver8hvsnM6MorAmo1MgVMrKpP6V73IYEfNedM7a/J6vyG+yc0YekzVTlagvdqX3zUgD56pw3n/rwliVJx9UsxJqCoTbv97X15gDf1ykpDuj1S7V9is5vvcEvguKoqPYDI7H7JVq9M1FZAquUBzXDMATZCNDcgAG+pM0i3YPaNTD1FrUXanUXgymx/iPA6TLxtDCbb7mIyYTaHBa4FqGIPACsPzWPX6z6MwYNKeosKuG3uz1fA1TRxNMo3I8VcdUbgw/2bSgp0i5sgLHU2UEmw1OgmXdn+3QNMYDaNP3ThTYKSfPUOQak55DoT89tJsTZnZXCbDSvi89Rsq96oyqWVM2gpqLXJOXnrYcBOP1Xq+fT8zxvXVyT5v6a549zR2GoPUcU6as7sbKqqWYnwA4zK07G0sGBU2pX3RtdcJRtUxTj9YejSHi31SVi/KBug1LZtEYVWvnrmz4urc3Jarwp345U4cjMUcliWYkkm5JNyT1JOpM7PLLK8b28cIcPgKa4KgdG3ZvXqD9tXPePqFpi2JXu/Pr/ABlXs3B76qlIMFzkAMQSATw0Gsrto9mGUqm9ordEqXq1BRBzXFlzm5sQRy68CIRa8LW81kbEMiXN6SI7E8NWF1Q/O0z3yWgf8RwuUkjdta4sbXrWuATb2zEqGyHprYV9m9btWw7t7WB0mR9lMQ9GvvVZN5TwmIdXTKUzKuIIZbCxFxfha0VXRUTU/kk7UYnFYmqK9d6ymmSCT3c2bii2AUWvoBNsTCkREBERAREQEREBERAREQERECi2z/MVPkN9hnL+QtVsKRqnLU0GfTzz8ck6h2x/MVPkN9hnLGIyb2zsyi1TRVzFvOvyJA9vWWJUMcpDWKBDp3QSQPXdib/PJeGrMq91mW41yki/Ea28CfbJeIdbnIGC8sxBPruABLlsbs7XxNLeU1GQMEzMwUFjwAvx1Kj1svWaFtvJLtJhMlOsqKnZuC3z2Y5aagvVe18lNfSIHM6hQObMo5yr2z2uxOKXcvUcUARko3BVVXRAzWu5AA1JOusl7UO4pjCD0yQ+JP64/m6PqQG5/XY/BEtU8PZz/pZ31Nz7f1rbPCMiDPN57AnuymAzximuBrz+q0qtnYE16q0lIBa9i17CwJ1ygnl0nvtDsZ8KVSoUJIvdGzDQlSL2FyCOIuOhMCRgcMzJcYYVhc6hqmceGWm/DxyzN+wWzxXxSYcg0xVw1amebIHFdT6XMX59Jr2iaJHnN4ra2dcrj9w5T84b5psryWH/AORw2ubzbd61r96rrrrM1WwOwHkuOy8RUrGvvVKFKa5MpUFgbsbkE2FtOpmfxEypERAREQEREBERAREQEREBERAott/k9X5DfYZy6KVR66rSpCo7CplGTPbzr3OU9352BA8J1Dtv8nq/Ib7DOXitRrqrlKbBt6SxVLCq9s9vS52FiSeAMsSqjFbmi2eu/uqv/wBNXO4S3AVao1qW+DTsP1uUosNtusl2pVGpBiWK0yUQE39FQbAakDpKHFZA1kLFRbVgASeZAHojoLmKOqgCaHoy47LtRVsWwByHLQUi4ava4YjmtMWc+JQc5T7MwBrVqdKx7zAHXLZeLksRZQFBJPK0vHbHD0AKK4apnRAyBcytYAhs/dHFiWuTxI07oEx15+n8rPli97m5JJJuSTcknUknmZsXtNsOimyaddMudkw5JFW5zELmBS/H0uWmWa7NM9D7JkO19jYVMMtSlVLViFJTeK1jcAgAILgjM1790rlIuZvCddTZLmsaWThPC0j0PsmSU9mYX3JnLn3Ru2bKHzDMDoGTKCDYWtqBmBvxtWVioYhqbZ0ZlbWzKxU6ix1HgSPnlSm1wPyhPdCMApzOwqIF4bmprkIvwIKnmJRBT0PsknF6ADn9nrgXtNnMyE4Kp7opas+GqIDWTqTR1Dj9pSN+uWZh5KzfaGGNgPNtoL2AzVdBck+0zW+AohrZHNOspuhLZVbplfTI9+uh6jnsvyYFztOiahYuUYuWJLFs1XNmvre95mq35ERMqREQEREBERAREQEREBERAREQKLbQ971fkN9k5dfA5mW7KoG9zEnhaox4cSbEWA43nVleiHVkbgwIPqIsZzh247LVMFiWVgSrElWto68mXx4Ajlb22JWMYzC7wsaSEKi3JJ1sOLOeAJJGg6gC5424YdirNbRbZj0zGwHrNjp4HoZk+VWpBBUpqOLAtZmbWxbNbgDYDlr1M8YvZyVFSmtWmEWxPnEuzm2dj3tTyA5ADqZpFHsyo2Ew1TEgkVcQr0KAHHdmwxFT7KY8Wf4Msr4NwXBGtP0+Hd7wTX+0QJluNwGfECqr0RTpKFw9M1qfcVAdyG72pzWdupLdZbxsFhSZN7RzO6sxNZNVUHKPS+ExJ9QkVYPcb6C3FC/L0ACxPsBMuu1aLPQwCqLk0K1h6sViDK+rsnvuwq0bGjukG+p6DItMX73QH2z22DsMH5yl5gMH89T72avUqd3vfBe2vOUYquHYhSBo7FVNxqwy3Hh6S+2VeycTUw1XfBb7o2qK3olWujo4+CwzKfX6pWnYh3JpbykSKgZSK1PQFSr/AJ3O1P2SoOBvVdy9LLVUioBWp3LMozFe9yqDOPUIFt27s0Uao3ZLUaqipQY8TTYmwY/CUhkbxQyj9yPvN1lIfNlymwOa9ra+MyGngM2FOHqVKRKuHoMKtM5C1hWU970GAVvBkHUyD7NVlTNUpZ1GXNvEsyAd3N3uI4X6W6QLdgsCrjdt3KtzlZjZW5ZHB9A34Nw5HqNi+S5Mu0qCnlSI+fvH7GBmN1N0AKrsKtUCxyE2YjgajWsDbQkEk9Ae9NleSDsnUDvtGuuXOCKIIsSD6Tgclt3V8PC0lG1YiJlSIiAiIgIiICIiAiIgIiICIiAlJtLZVLEoaVemtRD+awvr1HMHxEq4gYJX8jWBZiVNdL/mrWBA9WdSfrmtPKHsFNm4pKFFnZWpK96jAm5Z1Pogad0ToaaQ8uC+/wCieuGH1VKn4ywYKMa3QfXIe7G6fWZKETTKb7rP+yZH3Uf9kyVeRgTPdZ6H2mPdZ6fWZLtIQPdXGkD+Jm4NleR7C1aNKq1XEEvTRzZ0AuyhjbucNZpXE8J1B2Ua+Bwp/wC3o/drJViz7I8luBwzB92arDgazZwP7Ngv1TLYiZUiIgIiICIiAiIgIiICIiAiIgIiICIiAmlPLiPfuH/oD9403XNKeXT8sw/9A33hlg17AkAYvNsoz1PGaRvAjBkIvAp8TwnUHZMe8cJ/V6P3azl/EcJ1F2YFsFhR/wBvR+7WZqxc4iJlSIiAiIgIiICIiAiIgIiICIiAiIgIiICaW8vCe+cKetKoPY4/GbpmnfLynncGf1Kw/vU5YNYLPRhVnrLNsvEjPVoywIQZ6yxlgUuIGk6m7PrbC4cdKNL/AALOXayzqrZ9LJSpr8FEHsUCZqxURETKkREBERAREQEREBERAREQEREBERAREQE1v5ZOzNfFph6lCm1Q0jUDBRdrPkIIHE6qeHWbIiBzOOyGN+K4j6F/wnr+R+O+K4j6F/wnS0S6mOah2Mx3xSv9C/4SP8isf8Ur/RN+E6UiNMc1fyOx3xSv9C/4Ty3ZPGjjha/0L/hOl4jTHOWxeweMr16aHD1UTOud3RlVVv3iSR0vOjAJGItUiIkCIiAiIgIiICIiAiIgIiICIiAiIgIiICIiAiIgIiICIiAiIgIiICIiAiIgIiICIiAiIgf/2Q==">
            <a:extLst>
              <a:ext uri="{FF2B5EF4-FFF2-40B4-BE49-F238E27FC236}">
                <a16:creationId xmlns:a16="http://schemas.microsoft.com/office/drawing/2014/main" id="{B5CC9320-F65F-727E-FE26-C007CDADAC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9" name="Picture 18" descr="Braun Mens Square Watch BN0042 | Grey">
            <a:extLst>
              <a:ext uri="{FF2B5EF4-FFF2-40B4-BE49-F238E27FC236}">
                <a16:creationId xmlns:a16="http://schemas.microsoft.com/office/drawing/2014/main" id="{5BF40AA5-8993-61AD-44D2-2232475D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7526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CF77DC-E603-2418-2EB2-D3D6602176CE}"/>
              </a:ext>
            </a:extLst>
          </p:cNvPr>
          <p:cNvSpPr/>
          <p:nvPr/>
        </p:nvSpPr>
        <p:spPr>
          <a:xfrm>
            <a:off x="2362200" y="425450"/>
            <a:ext cx="4267200" cy="1058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JO" sz="6000" b="1" dirty="0">
                <a:solidFill>
                  <a:schemeClr val="tx1"/>
                </a:solidFill>
              </a:rPr>
              <a:t>ساعة</a:t>
            </a:r>
            <a:r>
              <a:rPr lang="ar-JO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hQSERQUExQUFRUWGBcYGBgYGRcYHxoaGBcWFxcYHBcYHCYeHBkkGhcXHy8gIycqLCwsFh4xNTAqNSYrLCkBCQoKDgwOGg8PGiwkHiQsLCwsLCwsLCwsLCwsLCwsLCwsLCwsLCwsLCwsLCwsLCwsLCwsLCwsLCwsLCwsLCwsLP/AABEIAMIBAwMBIgACEQEDEQH/xAAbAAABBQEBAAAAAAAAAAAAAAADAAECBAUGB//EAEAQAAECAwUFBwIEBAUEAwAAAAECEQADIQQxQVFhBRJxgZEGIqGxwdHwEzJCUuHxI2JykhQzgrLSNEOiwgdT4v/EABkBAAMBAQEAAAAAAAAAAAAAAAECAwAEBf/EACgRAAICAwACAQQCAgMAAAAAAAABAhEDITESQQQiMlFhE0JxoRRikf/aAAwDAQACEQMRAD8AyAli3W+CgfzX4H9ogqSaOT5xAtg8eWcwQ7oPz0gap1WDDpECAafNYKLO90agA1K6/NYmgsA7B4RUUvSEkMHYvxPlGNQ5mtVvD3hGYcAPN+hhfUpUXwRM0fhDRkgoGhC1GtOQfzix9HdxfGkQJP5n6QWYoCtSSA/y94Iwz43V5+EOJ416RA2gflavyrxBS8BTx5wLNRYUQKuW5h/MRD6moaAlCqEFWeHTWHQpRoU9b6QaNwL9VhQvyiKnwOV/ysaGzez9omfZZ5jZkFI/uUwjakdh1j/NmSpfMqPQU8YdQk+INM5KYFXjvHL94jImLB7ySXyAAHW+OutPYqc38My5v9JAPRTecZNs2RPl/fLmAAYpcf3XQGnF7RnFmVKSqpUGbUF4OZgYu3zOGKS2Yzh/ovd4+0C0Dgyjk3KG3+EFRZyMh0gc9L3Am64j3hbRhhpEhOGR8oEZIGkDJHP5drGFYWYoG41yhOcYG5aoJ4QxUoX+Pz40YwULBiLA/a3JniUu1EPuqY6UiC1FV7HzgmIklPo7RMzt77gaZ08oGFqTfE/qvzjUEMgpyEOFpNKRXmI1oMxFh8wk6isGjbImQ/4vKFBt7j0hRqMZ7nOnAxFBif0lZsesJCOPrSFFGQALxyeHFLnbJ4UxCS2B1+XQMgOb82rrDIxIFJv9T8rExLDPT5r1iBGQb2gkmxqWpkgq0AJPvG0FWQIHHiYYtk2sbmzuxFrX/wBvcGa2T4HveEayOwctP+faki50oDnqf+MFQlLiHUGcYFpFx0eCSJP1CyN8k8/KO5k7NsEr7ZK5xzmGnS7/AMYtDbykhpSJcoZJSB+nhHRH4s301L2zlbB2PtS2aSpOqyEDoov4RsyOxQH/AFE+UNEAqPo3SNiR2qWPvSFajun2iym2WWbeNw6jd8R3esP/AMZR+5MZKPoyJOxbFKuRMmnNRYeDRcl7SCP8qVKlf0pD9YuTdgOHlrBGv/JPtGbaNnTUXoLZjvDw9Y6IRxLhmpIebtCYv7lqPNvAQEGBfUhb0dK/RLYcTDFiVtaam5Z5184o78IzYzSfTbRfmWyWv/NkSl6tunqIqzNi2Rd31ZR5LHi5idnsEyZ9qFEZ3DqWEaUjs0q+YsJGSa+JYDoY5pwxPpRKTMJXY9wfpTJUzJyUHoXEZNu7P2iUD/CWP5gN8UzKY7Va7JJv/iKH+v8A/MVrR2tP/bQBqa+ApHM/iqX22NpLZ505chREQXIADu/jHeL24JlJ0mVN4pAPWK8zZ1hmYTZB/lO8OhenSJy+JkjzYtL8nDIlMSfuf5dBRNNKBso6aZ2FUf8Ap7RKmjJToV4P4tGTbey1plPvSFEZjvDql4hKEo9RvBmcwDEX5ZfL4iATi3CkQJY3KHj+0EJF7Vz9IVMnRBZN15yhgpsuUTC2OJ5RNUx+WgpDIIkziRVokCkX4xBMvNn+ViRDHPV4JiSZScPOHhJWcoUYFkkoIwHH9IcJ3qXvgBXg0UTOJF/zJ409g7VMlW9ncq4jTewia2NFeTqy5ZuyFom3SVJTmtpfnU9I1LP2BTLrOtCEaJG8eqm8o6fZ+3gsCr+B6Yxcn2KTPFQCcxQ9RhxpHTCEPZd4qOZl2CwSrpa5ys1kt0oP/GDntGUhpUuXKH8oHow8Inbuy601lnfGRofY+HCMSakpJCgQRgQx6GPQx48X9SMnKJatG1Ji/uWo6PToKRW+pAnhiqOhJLhO2whmQt+AlUNvQQBt+F9SBAxJCSosAScgHPQQLMHk2taC6FFPAtGpZu1M0feErH9p6inhALJ2anrvSEDNRbwDnq0bFn7KS0h5qyr/AME+/jEJzx+9loxn6GRtmzTi0xLKP5g/RSawWd2aQaoUU8e8PeIq2zZbPSWEk/yBzzWfeM219sZiv8tIRqe8faJKMr+jRRyX9jSs/ZlP41k6JoOpf0iU62Wazlgh1jQk/wByvSMSzdqpyfuKVjUMeqW8XjTldppMwbs1LcRvDy9I0oz97NGUfQG1drVn7EhOp7x9vOMi07RXM+9SlcTTpdHRK2FZ5weWW1QXHQv6Rm2rsrNT9hSsf2noaeMPCcF+hZRmzI34Z4efZVyyy0qTxBHjjAt6Lp2RaYSGeIvDEwwCbxcs+2ZqPtmK4Go6GKEO8Ck+hujZXt1Eyk+RLmasAepf0irO2NYJ131JB6joXpzEUWjV2d2emzGJG4nNXom8+EQyYcfWOpSf7M2d/wDH6lOZM6XMH9p8CR1MZNq7LzpT78tfEDeB5hwL/CPS7DsaVJ716vzK9BcPOFbNrpQHcDU+gvMefOEI8ZZYrPJiBQV8ISgLrvjxrdtNppmbpSkFT1OJDG8Cl7XvGACVAFjzp8ERsjOPi6CLVW8w0P3vzeAhoWgWPNQAHIA4ufLGJqU6QxYaCKyl3OcboitWr3RgM0xtNUtIUmqWBY8rjgfaOm2Z2mehJfWh5HHz1EcbKO/LbiOv7wOybZlrZMwbig3ewPO9J401gJnpQ3FM9ese2QoXv4Hp8GsW5tnlzksoBQ1vHA3jlHl8raC5bM6hh6EGOj2Z2lBoS56KHvx8YrHK10DgaFv7Im+Up/5VeivfrHP2izrlndWkpOR+V5R2lk2qCL94eI4/OcXFBE0MoBQyIfwMdsPkv3s55YUeeSZCllkJKjkAT5RrWTspOV926galz0HuI7GXKCUskAAYBhHMbY7SWiWd36X0sie8/A/b5xT+aU3URP41HbL1n7KyUB5hK2zO6Og9TEpvaCzSBuoY6SwG63Rxdqt65hda1K4n0uEV3hv4m/uYPOvtR0lr7azFUlpSgZnvHxp4RjWi3rmF1rUrifS6Kjw7xWMIx4ibk30I8J4FvQt6KChd+H34E8LejGDy5xSXBIOYJHiI1rH2pnIvIWP5r+or1eMLeiQVCuKl0KbXDtbN2skrDTElHEbyfCvhBVbFs08OhuMst1Td4Rw4VE5c4guCQcwW8REnhX9XRRZH7OhtXY9YrLWFaHunrUeUY9rsUyV96FJ1Ip1FIu2TtTORQkLH81/9wr1eOq2dalzEuuWZYyVjyv6gQjnPH92xlGMuHABUbOz+zc2YxI+mnNV/JN/Vo6pGz5SFb6ZaArNgG9Bxhp9vAur5cflISfydaGjh/IGw7FlSagbyh+JTFuGAglp2mEg+JNBGDtHtCKsd5sbkj35dTHN2zaylnPIm7kmOCedvh0xxpG/tPtJkX1PonH5SOTtW2FzHIJF4c3li3IRRt+2USyxO/M/KDd/UrDhfwh33UjgH9Yg230aT8YtlObOIwNDm76axR/xCsznSuVM6PGnNWkj7X+ZQD6LF0jiKeXvFUzzdDJ2iBQgE8DChzLzT4wo1mpFBc/TrfBRPF15+CJS0JvWXAv8AnWvGBi2SzXvsQd1k1ercAYXx1Yho7PXRQ5/OkZFqlMtQ/mPQxd2PN7zGji7WhP7awPaUtph1APp6QjPQwO4ALBbpks7qe8H+03cRlyjo7LakTB+VWpx0Mc9KousTJIFBX4fnCGoTJklCX6Ovsu0VoOJbkRG/s/tEFX9RQjiP2OpjzmxbXmpIBT9QH8OPI+nlHQzbOQEqKFoJqHG6RGpotCanw9Gsm1HDvvDO4jj+rcYvBaJgILEG8EP1BjzCy7bVLI3nP8yb+g9OkdJYNuhQBd9U+1PBjxiiyfkLiX9o9jZa6yj9M5Xp9x8pHLbR2PNk/ekgfmFU9cObGO2s21HF4UM8uP6txMX0TgoZ5g+ojqh8hohLEmeWQzx3W0uyEqY5R/DVp9p/04cmjlto7AnSXKkun8yajniOYEdkM0ZEJY2jOeHeIwnipMlvQ7xCE8ExOHeIJBJAAJJuAqTwEb+zex81dZh+mnK9XS4c+kJKcY9GUXLhiAvQXxubO7JzZjFf8JOtVf24c24R1WztjypH+Wmv5jVR54cA0FnWwJ1Onzyjln8n8F44fyA2fsaVJ+xLq/Mqp64cmg022gXVPzrGRtDbYTQlz+UeuA5udI5vaG3Spxh+VP8A7HHn0jgnmbZ0xxpHQ7Q28BR945C4cT7PxEc1bttqXR30FEj3+VjPUpUw6ZC7nFG0bUSi7vHMig4A384juXRpSjBbLk2YGClqAGD+gxjB7QbXUGRLJSCCVEfcasz4DhEja6lRJU9XJPld+0ZVuVvqJ/pHzqYekiMcrnKlwhs2zd5A4e5jprSq7mYytjynmPkD7esac8h6tlng/wAMKtsbK6iDvBa6+/0gRJByOGERRJJN9PR6GkH+k/K+/lDHDVgipWnh7woX01ZwoIKM8zEbhFO81Ha4jG5qQaXLSHoCK3MS9/sOcV02chP2vdcd0g/m4ZwloJFGpW69rz6wa0Lsuy5rLBdrr24UbjEtpoqDxHr7xRnPva653emkak9O+ka7vjT1hJo6/jPqM8Sd4tmQMr9Y151nscgfx531Fi9EmvIq/URRteypwHdRvYEOA3XCIWfstIlAKtM56P8ATT8fw5w0Nl8kFabQSZ21X9ljkplC5wN9Z5n9YhK2Bapp+rPmmW1d+YouOAenhBldpkShu2WUlAFN9VTd8vJjPFmtNr7xdQNylUTyu8AYp39k3NLS/wBGxaNt2dG6j6ipqrivdHWjPy6xak3b6FhsCk+B9jGINlyLPWfN31D8KaDm1epHCKtp7XsN2QhKEjICvoYVwGWRr7uHZ2LtCpJZdMlJf9x4iOmsO2QQC76p9h5pbhHn2zLWqah5kv6RzNEq1Y95PlFhG/KLoLA1zB1yPGEacSqakrR6pZtqOMFDP9c9C0X5c0KuPLGPM7D2gYjedBuf39jHR2TbAo/VN3S8cU9IZT/IHE1dpdlpM1yB9Nf5k0B4puPJuMcptPszOkud3fR+ZDnqm8eI1jsLNtSlWUMw3ndyLRek2pKvtPLEcvWOmGdx4RliT6eVy0lRASCSbgA5PACOi2b2MmLrNP005Bir2TzfhHYIs6EkqSlIUq8gAE8SKmIzbUE39B65RSfyXWtCRwoFs/ZUqQP4aADio1Uf9RryDCCzrWlOLnT1Pwxm23agA7xCQcMTyvPgIwbdt4j7TuDM38suAjillOlQN63bWCfuLfyi/p79I5zaO3iaPuDIVUeJy6CMadtFSvtDam+K4k1qanC8nVjhqaRLcmPpBZlpUqgDDLExYsWyitsvmOPAdREQES070wgDL3OPgNIxNqdtCoFEksBTjo+A+Viyxpfd/wCE5ZPwdLbbfIswYFS5tW3VbraULDhU5mOVk9sQte7abMlZJYKQN1dbhT7vCAbJ2ZOtRBSKOylKdhnW8nQfrHWp/wAPYEOe/MzLPXL8o8eMU3/hEVLy9FC29mHAMtW4TcieCg1w3xR9I5JTbzak8sIudptqTLV3lKISmoRckMcs9YDYLDMUN7cIBufHllEpteimKMW20aOyJTJUeA+eEAmWlzXEmLaO5J5E+kU9x6j94nEl8j0g8neSxBoGcdWh1TyrFuN9IAkM2HqMOcNOmACteNYocgT66cVQori0Dh09YULYdDWezEVUaca5+g6xIzBh8FzPnA51XS5OBI44ZGsClySKjeIGeZ/a+C3+BaZc+pvPQB8W08IOlbynGDtycjyEZ5peoNew61LwSRbgHBcJN3hXnCNtlsEvGWze2J2kTMZKqKyz/pOPCLu1OyUm1DfQdxRPeIDhWbpwVr5x5taZjGl4OGkb3ZztktBCZ2Ny9MlDHjDRXs7ZSi/pZpWv/DWE7qkFcwB3X5hw3MA8Ywbf2snTzuSwa0ASDXkKmPQLVKkW2XuzEhWIrUaoUPnGMbaksWGWTJkjdxUkOf8AVjzJaKJoVwa5pHNWTsvNUN6eoSxlQnpcPlIsTbZZrKO4kFX5lVPL9ABGPads2i0L3UBROQqf0EW7H2PP32hYTiQCCeajQcnh1omv+qso2zb82crdTvVwAfwjU2HKnyarmMg1MtXefxZJ1BeHtG05FnG7LSBwvPHE84wLXteZNLBw5ZhU8v0g94F/S9s7mVtKStW6FhKz+FRv4E0PC/jFyVNVLPdLaVbphHCWPs3MVWYdwHC8nlhz6RuJ26iQkIJK0ilVEq5Kv5XROWOuFYzvqOvk9oGCqlC2OoPoecWbD2iFN50HMPu9B3k8UnlHK2LaEqeHlrfNJoocsRqHESTLOHSI80yi/R6ZZ9tEy3UsAXOCK8Cmp4BtYzbXt78lAPxKbwFw8Y4+y7Q3EEbpKiX0wERXMUsuovW7AcoVuwmnadqlRO73ifxKf1viov8AMs8yacP0FYqrtyU0Qy1Z/hHMVVyprFafPCRvzV8CfJKRdwA6xSMBXI0Ran+0N/Mb+QNBxLnQRR2h2gRIcDvLyFS+ZPqY57aHadSgUynQnPE+0VdlbDXPLiicVnxbM/HiyVLRzyyW6Wydr2rNtCgPuJNEhy+TNeY6XYHYtv4lpNL/AKYNP9RHkOuEW7BY5NjRvUGa1XnQewjC2z2sXNUqXLdKc8T7ecZa4bwrcjpdrdr0SR9OSA47tKBOmQ4eUcz/AIybPWlG4VKVk78eHhR4r7C2BMtJp3Uv3lkU4UvOnVo76w2KTY0MgOoipLbytScE6XQrftmSlP8AwU9n9mUSUhc47yqUNUpOg/EfmsUts7eTLO6iqjhlqr2jN7QdrlLLSjoVYD+n3/eMbZ43lJ1Id+NYlLey0HGP0xOjtpaWA7XDoKxSTNar8L4e3W0KUwNz1+coD9OjvX0+ZQYnJmdyLq7SSmqa3UFecNLANzjjTFvCM8TFB3fnpBUWl8uNIaznLKkDFjq59IeKYmD5+8KFD5MvSDcAkAa84aYoh6M3HwiJWEgBj0xaK9ot1GAbPE9YzGGWijln1avWjRTnEkYMae7HGDy5jv41hptrUosXIyADBrmA6QEjJIqybGLzTMwK3SwBe7Xe3gIszAwckAZRRmEE0GOXjxuii6Zv0WNm7cXZyGdSCfty1BwL8o7vZm30Tk/c+eY0Un1jzxdkoLr7qRGTNVJVvJcKGI8tRxjNWWx5nHT4eiWixbiD9BEsE1YAAHpR+NI8+2rtKetZQoKSp23ceDe0dXsTtWlbJWyVHDBXDI6ecbypKV94AOAzsN4DJ8oVSp7OtpZF9LPP9ndjZi6zf4YyvV0uHPpGmuZZrInuAPibyf8AV6CI9qJ1pl3h5ZuUm7mMDx5Rzth2VNnkkXXbyqDrjwEWUm1ZFpRdJWyW0e0K5jhNB8wgNj2PMm1LgfmVjwGPlHSWPs7LlAFXeVmr0Td5xV2l2gQhwjvq406xvL1Ezj7my3sHZaJawwcsam/9I20inOOU7NbSVMtI3vyr4CmAjqyac4hlTT2WxtNaBlN3zGJohL/Dw9YFaFNLWdF+RiJQxbXt2XLBEtlqz/CPeMGYpc9dSpajcPYC4QbZWwJk5j9qPzHEaDHjdHX2SxS7Oh6JSL1KvPOOt1E5FGWTvDM2V2VAYzan8gu55+UaW0tty7OkgMpYH2JagoA+Q0jH2l2oKnTIdKcV4nhkNfKM6xbOmTVkSgSo35B8VE3YQO9G8lHUB51tmz17yjvDLAA4AfDHR7D7JVCpndTgn8R4qwGl/CNHZHZ1EjvqO8v8xuGiR638Lofae30ywz1NyReeOQ+VhXP1EaOOvqmXrXtREhDBkgUfAaAYmOJ2vthc9wHSg3g3q1LeXnAbXOXOW6yS1wFwFaAcr9IlLlpF9croyj7ZHJlvS0gEqzsmtBx+VgkuSKYaih4awZLmgIvLa5MILMVQDdBfXI8ePWGIJjmQGbeceVPmMQlylA/c+sNKW5yyHK+7jE5aGVfTLygUK3YtxiQX5a6mBy0AHm3wwZBD3Nx94skJUBcDXm37wGIVQnUdBCi5upGHR4UaggUzizPS9v2iuqZUllDh6QZMo1flW4nHzrrA5g8McaGrmB4j3QJT3u3jk/76Q8pHAEsK0ArSrV8YsIkYqzu6cfOBT1Jplref0g8AypNRvOCbjlfTOJLAQ1373huURmKN93K/DHPygU1RNGDcHIz84NMRskZgJvOPzqYFNWbjXDrBNwhq/BczYQ9BUP4QQopKspeuPg0bmxu0ypTCYSU4KvI45jx4xTSH1ct10irMkAquuyIg0nplYScdo9IkWlE1P4SFcClWn6GKu0LMpKSZaQSLk3cg9BHBbO2iuzq7pd6lJuNfA6x2+ydvonJxdqpP3DUZp+UiTi1w78eVT704Tam1Jq1KSt0sWKbuReD7M7KzJpC19xPieCctT4x306wS1qEwpSpQuUwcdYzNv7WNnSCEEvQKwfU4Q6yekK8KX1TdjWHZiJNEgA45niYsE05xyextpLm2pJWfz0wHdOEdWs05xPImnsfHJNaFNF3KIs4INQcM3hTFOekU9pTimRMKSQQmhGF0SXR26Q21Nty5AY95eCRhxOAjk9obUmTyFLNME4DlnrApFnVMWEoClKVgKvW/947fYPY9MplTmWu8JvSn38uN8dVxgt9OVeWbS4Yuwuy8yb3lvLlvfir+kZa+cdnKky5CAlKWxYY6qPqYbaO00y0klQDXq9hnHD7X7QrnFkkpR4q45cOsS3Mr9GFfs09tdq6sipzwHDAn5WMBM4ku7km814QMWa5ssfKDps9xB+XxXxSOLJkc+lgEjy9TDb7Uu5wwfI87v0MEMvu73HzpTKM0yV6Jom5t7Zwb69XbnlpFdCg7UPpqIkpbBxhGAT3rgLruvoXeCCWAnjiL8nzhBAUOLwlPcPN+GrxgEZXu3oIsBWeGXzOEiUkMqoOPx4HLnJJL6sx5wA1Qf6xFGT1hQKWKDHp7QoBh5XAthXHD9osyZW8CreAIBoQP9z4xSlTjVlF8q+d93nE/rUb490FIKYrYBvHvPrz4M/KKxQC7lziccc+OcKbMeorfw0rFYPob8nbhhzgpAfRKF+Dvxc3UwEQlywSQl7240HhBkpJ+2l1Wv/aCCXu/dRWdzfrxg0ZID9LEtTLTLz5RNCN24XsGyyfO6ClbMakC4fvcIGhJqSTp5eOfGDVBFLUQTrfw9ob66QFADvO1a3anGniIiRXXNvmnSHWoDQ30v8dINhsqGWbyC/mPcQDvAjdJBBdxRmxp8rFxMsN6fvA5qS1KOaXa53uWjXQLZubE7WV3ZpY3BWB/qGB+UjqgEzAzAuKpLEEevCPLpksgm+/i/wAeNDZO35klW6QVIyJu1SfS6JShe0dmL5FakdUjs5KkqVMQkg4AmiXoW/V4kfWDSNrInSyUq3m6g5EfOMCVcOMRlfs61XohNvGogU+xfWSqWDu72N7VBNOAgk4OOEFs8xiDp6Qq6ZlvZmypVnQyA2ajVStHy0ujP232hTLDUc3Iep1UcB8rGZtntRemWXV+bAf04c7uMc5OBJ3lFyTeb+ZOMWjC3ciGTOorxgTt1vXOUDMJvokXDljxhky92/G5uJc1+UgkpAOOvCGMs0+NgIt+kcTl5dJyuAcgBuPGDy5Qcvry+esCUoioYlm/WCILnPJ/OMIISy9+QxqK9LoKtRdwagcqYiHlEM2d3pWBTpJSaORdy1f0jAHQoEvUk0z0xuFfCLFnmpIvv9jRsLz4RVksQT09vGEhZcgAjAe1b4RsBdlyiLhh+8WJUnvEksQ92PCAfSN2J8KPBlpOBr6AV8T4QRkxpyKscWb2iuZDPxu8A3AawaUGYLah4cTWDz56BQG7m+l/jAB0piWcoUE/xCcQX0HuIUNQAYX3uujHO/lWHvFX1zI1x56xOZKCfWrnUeetIr3AijvR8G/e6NVIIplwuAyzNcS1OUSMuqQGwet2NTTWkCKyTQCnICleZryhxKO65Lvh8Px4yMWbMX7qTTEte1bsoRO6sUpeTdUi/g+HKISFEXAB8G0IHzWIqmHgb+WAa7KsGw2DTM3tOmeRh5i6X3eGAgRnPQXjGnkBQ6a8YkBdeTS9ujvlnGN+kPvOzKcF+WY41iCkPS+uHtB63AXDI+EV1oAd7y12PMO8ALGIxupg2uWsOEuGJHS9qXwyUsnXLUua43QQPe2euPtAAgcqzgnClwN2V1xq1NIrrRflwa7w5RZIwOYcRYRusUkEqIG6RhlQZ5wRtFPYrptCcySDwY+DtHXqN0czLs26tKyCCJiBm9al2+PHTTLojkO34/GV1KYnKKW2lfwiM/1PpF8rqYy9tK7qRxPTTnE49K5HUWYljkAll3Pf65tB1Sg7A0qcm5DlDS0jMg5B7j6YtFmWgAZkg39fIGOqzzbKqQXDX/LoimouNHixhddm99LocIxDM2D0OL/MYItWRSgMxNcNM6e8OlaXLXuBk+HpDCW1HL1vrlhkzwghycjeL/PWNYBnblnoSDC/xO8actTlQRIS2LO5xq7/AD1iSLO5J+2nsOd4HOMYhJ3X7+9UgUqzuLjhwi5tFSQ26E0DU8Hx0itJs1KqYA30roYJaAN5kq3gkguMmucXl/OF81w3jqzUsq0kTitQCgspRg9LwMQBXkIqpnM6WTljy+DKK0wArrV6DEkG85j4KtEwhSRvEGv2kXHJsbvjQH+gMLa5FxAqlicL8eFYDJBUas9Mmv8A36xOzzyoVdjTpoREjJ3FVbxjJsBL6wFPaGhhLBqQCYUMN4sj9ZVKB9WFNX+XQG0LH8tNeeDFr4ddnchIUxemr4VhIs+8MWNK1z/SCzWyEi4gAVxGQ9YUpBcqLN1w43RZ+mEhrz3QQNGLMPl0NLli8dPTJoyMV56iHuHQ+Ju6QyahhU5erZ1xg0wXjK7z8Ln1gIW9EjXU6PygGZJRYgENm/rCNn7u8cLhSl5JY0d/CBIU7ZhuvSDITczs7nHwyu6QFoKDSySL9cMqYtEJqAwZIz5n5frfAkkbpbmGYC8PTj4GJBVQ1xfHBg+NbusBsYf/AAzsDupBrTjdypSGUjcB5jncPOGCilsb2F+Qd+XhDFe89L3xrjSC2FUQLBgA46X5ZxaK0kB7xo36XiK4vdmGrv8AOUIrFGPzjzjM3CxaFoLBO84a9z+1wjVlW0LGuIN4jARMcsxY7tdBh1bpBxKalzVUccS1+ZvhJRsfHm8Xw15s4ByTGTtJ5he4AFIejk4jp5w24pdVXsaaxEIKWIF3y7nfpCxjQ2TP5aQFKAANBl8EHSQ1wo92DvnAygvibmGDnJsb6wP8RGlR43n5WKHPYWbLet4Di9rqfOBhpyMAKhiSBmC/lDbmRvrSuVeFfGDTOVP3bxwzjK+AsrBTUfnW+mLfKwpUm93q/wCrZwSbLqKFg3APicoIuWe81aGl9GbiMI17ACloZ3wPVv0g9mBd23sgahr64XjwiBDpcDFqUuYdWgqpQSCBV2o5FxL+h6QLGQO0y3DsLr2xzri3lFazzQhXfBwPgz5vdWLxmCgq4DHyugU9AKxTR3GWddTB9AY20Z6SsFDsz33/ABv2i3ZtpoVLMubvYszF8nBoCKRQUHDi5vLIQKYrHViMy7HDWNdg8vwX5C0FP8MMxZQNSl7iNDWuByeNNOzgpI3lllUCmxa41pURhrlsEsAxoCKmvHgY1LJbd5DBqYmlw+dILdsaP7JIsaUhlA7wofjQoEbS1O91b0h4TyQ1gJI744ogFlV3R8/CmGhRVCrgaVengvzhTRX+4cgzCHhQoPRS2iWJalBdxMBQs7xqbx5QoUGPAT6Emio4J8jFkCo4+kNChX0Yacf4Q/q9YNugpqPwg82FYUKAF9BoPnEbOol3L/vChQJcGQtwPcPxRG0oH1Lhe3gYeFDisnLT5wQmh5+cKFGQJBFio5/7hA96vM+sKFG9EyCz3V8f+MMgdw8vOFCjejBE0VKb/wCxP+5Iga/s5D/fChQvsL4iUsulzU5nhAkq/ic0+UKFA9hlwmFHdNcB5Qkmp/q/9TChQEBhsenmPeITj308f/ZI8oeFDG9kFXp5eQ9z1hD8PAekKFGYr6GsiQSmg+GC2n7yMHTSHhQRnwBPPeMKFCiTHP/Z">
            <a:extLst>
              <a:ext uri="{FF2B5EF4-FFF2-40B4-BE49-F238E27FC236}">
                <a16:creationId xmlns:a16="http://schemas.microsoft.com/office/drawing/2014/main" id="{41B46077-FACC-3213-790E-6AFB8E28F8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AutoShape 4" descr="data:image/jpeg;base64,/9j/4AAQSkZJRgABAQAAAQABAAD/2wCEAAkGBhQSERQUExQUFRUWGBcYGBgYGRcYHxoaGBcWFxcYHBcYHCYeHBkkGhcXHy8gIycqLCwsFh4xNTAqNSYrLCkBCQoKDgwOGg8PGiwkHiQsLCwsLCwsLCwsLCwsLCwsLCwsLCwsLCwsLCwsLCwsLCwsLCwsLCwsLCwsLCwsLCwsLP/AABEIAMIBAwMBIgACEQEDEQH/xAAbAAABBQEBAAAAAAAAAAAAAAADAAECBAUGB//EAEAQAAECAwUFBwIEBAUEAwAAAAECEQADIQQxQVFhBRJxgZEGIqGxwdHwEzJCUuHxI2JykhQzgrLSNEOiwgdT4v/EABkBAAMBAQEAAAAAAAAAAAAAAAECAwAEBf/EACgRAAICAwACAQQCAgMAAAAAAAABAhEDITESQQQiMlFhE0JxoRRikf/aAAwDAQACEQMRAD8AyAli3W+CgfzX4H9ogqSaOT5xAtg8eWcwQ7oPz0gap1WDDpECAafNYKLO90agA1K6/NYmgsA7B4RUUvSEkMHYvxPlGNQ5mtVvD3hGYcAPN+hhfUpUXwRM0fhDRkgoGhC1GtOQfzix9HdxfGkQJP5n6QWYoCtSSA/y94Iwz43V5+EOJ416RA2gflavyrxBS8BTx5wLNRYUQKuW5h/MRD6moaAlCqEFWeHTWHQpRoU9b6QaNwL9VhQvyiKnwOV/ysaGzez9omfZZ5jZkFI/uUwjakdh1j/NmSpfMqPQU8YdQk+INM5KYFXjvHL94jImLB7ySXyAAHW+OutPYqc38My5v9JAPRTecZNs2RPl/fLmAAYpcf3XQGnF7RnFmVKSqpUGbUF4OZgYu3zOGKS2Yzh/ovd4+0C0Dgyjk3KG3+EFRZyMh0gc9L3Am64j3hbRhhpEhOGR8oEZIGkDJHP5drGFYWYoG41yhOcYG5aoJ4QxUoX+Pz40YwULBiLA/a3JniUu1EPuqY6UiC1FV7HzgmIklPo7RMzt77gaZ08oGFqTfE/qvzjUEMgpyEOFpNKRXmI1oMxFh8wk6isGjbImQ/4vKFBt7j0hRqMZ7nOnAxFBif0lZsesJCOPrSFFGQALxyeHFLnbJ4UxCS2B1+XQMgOb82rrDIxIFJv9T8rExLDPT5r1iBGQb2gkmxqWpkgq0AJPvG0FWQIHHiYYtk2sbmzuxFrX/wBvcGa2T4HveEayOwctP+faki50oDnqf+MFQlLiHUGcYFpFx0eCSJP1CyN8k8/KO5k7NsEr7ZK5xzmGnS7/AMYtDbykhpSJcoZJSB+nhHRH4s301L2zlbB2PtS2aSpOqyEDoov4RsyOxQH/AFE+UNEAqPo3SNiR2qWPvSFajun2iym2WWbeNw6jd8R3esP/AMZR+5MZKPoyJOxbFKuRMmnNRYeDRcl7SCP8qVKlf0pD9YuTdgOHlrBGv/JPtGbaNnTUXoLZjvDw9Y6IRxLhmpIebtCYv7lqPNvAQEGBfUhb0dK/RLYcTDFiVtaam5Z5184o78IzYzSfTbRfmWyWv/NkSl6tunqIqzNi2Rd31ZR5LHi5idnsEyZ9qFEZ3DqWEaUjs0q+YsJGSa+JYDoY5pwxPpRKTMJXY9wfpTJUzJyUHoXEZNu7P2iUD/CWP5gN8UzKY7Va7JJv/iKH+v8A/MVrR2tP/bQBqa+ApHM/iqX22NpLZ505chREQXIADu/jHeL24JlJ0mVN4pAPWK8zZ1hmYTZB/lO8OhenSJy+JkjzYtL8nDIlMSfuf5dBRNNKBso6aZ2FUf8Ap7RKmjJToV4P4tGTbey1plPvSFEZjvDql4hKEo9RvBmcwDEX5ZfL4iATi3CkQJY3KHj+0EJF7Vz9IVMnRBZN15yhgpsuUTC2OJ5RNUx+WgpDIIkziRVokCkX4xBMvNn+ViRDHPV4JiSZScPOHhJWcoUYFkkoIwHH9IcJ3qXvgBXg0UTOJF/zJ409g7VMlW9ncq4jTewia2NFeTqy5ZuyFom3SVJTmtpfnU9I1LP2BTLrOtCEaJG8eqm8o6fZ+3gsCr+B6Yxcn2KTPFQCcxQ9RhxpHTCEPZd4qOZl2CwSrpa5ys1kt0oP/GDntGUhpUuXKH8oHow8Inbuy601lnfGRofY+HCMSakpJCgQRgQx6GPQx48X9SMnKJatG1Ji/uWo6PToKRW+pAnhiqOhJLhO2whmQt+AlUNvQQBt+F9SBAxJCSosAScgHPQQLMHk2taC6FFPAtGpZu1M0feErH9p6inhALJ2anrvSEDNRbwDnq0bFn7KS0h5qyr/AME+/jEJzx+9loxn6GRtmzTi0xLKP5g/RSawWd2aQaoUU8e8PeIq2zZbPSWEk/yBzzWfeM219sZiv8tIRqe8faJKMr+jRRyX9jSs/ZlP41k6JoOpf0iU62Wazlgh1jQk/wByvSMSzdqpyfuKVjUMeqW8XjTldppMwbs1LcRvDy9I0oz97NGUfQG1drVn7EhOp7x9vOMi07RXM+9SlcTTpdHRK2FZ5weWW1QXHQv6Rm2rsrNT9hSsf2noaeMPCcF+hZRmzI34Z4efZVyyy0qTxBHjjAt6Lp2RaYSGeIvDEwwCbxcs+2ZqPtmK4Go6GKEO8Ck+hujZXt1Eyk+RLmasAepf0irO2NYJ131JB6joXpzEUWjV2d2emzGJG4nNXom8+EQyYcfWOpSf7M2d/wDH6lOZM6XMH9p8CR1MZNq7LzpT78tfEDeB5hwL/CPS7DsaVJ716vzK9BcPOFbNrpQHcDU+gvMefOEI8ZZYrPJiBQV8ISgLrvjxrdtNppmbpSkFT1OJDG8Cl7XvGACVAFjzp8ERsjOPi6CLVW8w0P3vzeAhoWgWPNQAHIA4ufLGJqU6QxYaCKyl3OcboitWr3RgM0xtNUtIUmqWBY8rjgfaOm2Z2mehJfWh5HHz1EcbKO/LbiOv7wOybZlrZMwbig3ewPO9J401gJnpQ3FM9ese2QoXv4Hp8GsW5tnlzksoBQ1vHA3jlHl8raC5bM6hh6EGOj2Z2lBoS56KHvx8YrHK10DgaFv7Im+Up/5VeivfrHP2izrlndWkpOR+V5R2lk2qCL94eI4/OcXFBE0MoBQyIfwMdsPkv3s55YUeeSZCllkJKjkAT5RrWTspOV926galz0HuI7GXKCUskAAYBhHMbY7SWiWd36X0sie8/A/b5xT+aU3URP41HbL1n7KyUB5hK2zO6Og9TEpvaCzSBuoY6SwG63Rxdqt65hda1K4n0uEV3hv4m/uYPOvtR0lr7azFUlpSgZnvHxp4RjWi3rmF1rUrifS6Kjw7xWMIx4ibk30I8J4FvQt6KChd+H34E8LejGDy5xSXBIOYJHiI1rH2pnIvIWP5r+or1eMLeiQVCuKl0KbXDtbN2skrDTElHEbyfCvhBVbFs08OhuMst1Td4Rw4VE5c4guCQcwW8REnhX9XRRZH7OhtXY9YrLWFaHunrUeUY9rsUyV96FJ1Ip1FIu2TtTORQkLH81/9wr1eOq2dalzEuuWZYyVjyv6gQjnPH92xlGMuHABUbOz+zc2YxI+mnNV/JN/Vo6pGz5SFb6ZaArNgG9Bxhp9vAur5cflISfydaGjh/IGw7FlSagbyh+JTFuGAglp2mEg+JNBGDtHtCKsd5sbkj35dTHN2zaylnPIm7kmOCedvh0xxpG/tPtJkX1PonH5SOTtW2FzHIJF4c3li3IRRt+2USyxO/M/KDd/UrDhfwh33UjgH9Yg230aT8YtlObOIwNDm76axR/xCsznSuVM6PGnNWkj7X+ZQD6LF0jiKeXvFUzzdDJ2iBQgE8DChzLzT4wo1mpFBc/TrfBRPF15+CJS0JvWXAv8AnWvGBi2SzXvsQd1k1ercAYXx1Yho7PXRQ5/OkZFqlMtQ/mPQxd2PN7zGji7WhP7awPaUtph1APp6QjPQwO4ALBbpks7qe8H+03cRlyjo7LakTB+VWpx0Mc9KousTJIFBX4fnCGoTJklCX6Ovsu0VoOJbkRG/s/tEFX9RQjiP2OpjzmxbXmpIBT9QH8OPI+nlHQzbOQEqKFoJqHG6RGpotCanw9Gsm1HDvvDO4jj+rcYvBaJgILEG8EP1BjzCy7bVLI3nP8yb+g9OkdJYNuhQBd9U+1PBjxiiyfkLiX9o9jZa6yj9M5Xp9x8pHLbR2PNk/ekgfmFU9cObGO2s21HF4UM8uP6txMX0TgoZ5g+ojqh8hohLEmeWQzx3W0uyEqY5R/DVp9p/04cmjlto7AnSXKkun8yajniOYEdkM0ZEJY2jOeHeIwnipMlvQ7xCE8ExOHeIJBJAAJJuAqTwEb+zex81dZh+mnK9XS4c+kJKcY9GUXLhiAvQXxubO7JzZjFf8JOtVf24c24R1WztjypH+Wmv5jVR54cA0FnWwJ1Onzyjln8n8F44fyA2fsaVJ+xLq/Mqp64cmg022gXVPzrGRtDbYTQlz+UeuA5udI5vaG3Spxh+VP8A7HHn0jgnmbZ0xxpHQ7Q28BR945C4cT7PxEc1bttqXR30FEj3+VjPUpUw6ZC7nFG0bUSi7vHMig4A384juXRpSjBbLk2YGClqAGD+gxjB7QbXUGRLJSCCVEfcasz4DhEja6lRJU9XJPld+0ZVuVvqJ/pHzqYekiMcrnKlwhs2zd5A4e5jprSq7mYytjynmPkD7esac8h6tlng/wAMKtsbK6iDvBa6+/0gRJByOGERRJJN9PR6GkH+k/K+/lDHDVgipWnh7woX01ZwoIKM8zEbhFO81Ha4jG5qQaXLSHoCK3MS9/sOcV02chP2vdcd0g/m4ZwloJFGpW69rz6wa0Lsuy5rLBdrr24UbjEtpoqDxHr7xRnPva653emkak9O+ka7vjT1hJo6/jPqM8Sd4tmQMr9Y151nscgfx531Fi9EmvIq/URRteypwHdRvYEOA3XCIWfstIlAKtM56P8ATT8fw5w0Nl8kFabQSZ21X9ljkplC5wN9Z5n9YhK2Bapp+rPmmW1d+YouOAenhBldpkShu2WUlAFN9VTd8vJjPFmtNr7xdQNylUTyu8AYp39k3NLS/wBGxaNt2dG6j6ipqrivdHWjPy6xak3b6FhsCk+B9jGINlyLPWfN31D8KaDm1epHCKtp7XsN2QhKEjICvoYVwGWRr7uHZ2LtCpJZdMlJf9x4iOmsO2QQC76p9h5pbhHn2zLWqah5kv6RzNEq1Y95PlFhG/KLoLA1zB1yPGEacSqakrR6pZtqOMFDP9c9C0X5c0KuPLGPM7D2gYjedBuf39jHR2TbAo/VN3S8cU9IZT/IHE1dpdlpM1yB9Nf5k0B4puPJuMcptPszOkud3fR+ZDnqm8eI1jsLNtSlWUMw3ndyLRek2pKvtPLEcvWOmGdx4RliT6eVy0lRASCSbgA5PACOi2b2MmLrNP005Bir2TzfhHYIs6EkqSlIUq8gAE8SKmIzbUE39B65RSfyXWtCRwoFs/ZUqQP4aADio1Uf9RryDCCzrWlOLnT1Pwxm23agA7xCQcMTyvPgIwbdt4j7TuDM38suAjillOlQN63bWCfuLfyi/p79I5zaO3iaPuDIVUeJy6CMadtFSvtDam+K4k1qanC8nVjhqaRLcmPpBZlpUqgDDLExYsWyitsvmOPAdREQES070wgDL3OPgNIxNqdtCoFEksBTjo+A+Viyxpfd/wCE5ZPwdLbbfIswYFS5tW3VbraULDhU5mOVk9sQte7abMlZJYKQN1dbhT7vCAbJ2ZOtRBSKOylKdhnW8nQfrHWp/wAPYEOe/MzLPXL8o8eMU3/hEVLy9FC29mHAMtW4TcieCg1w3xR9I5JTbzak8sIudptqTLV3lKISmoRckMcs9YDYLDMUN7cIBufHllEpteimKMW20aOyJTJUeA+eEAmWlzXEmLaO5J5E+kU9x6j94nEl8j0g8neSxBoGcdWh1TyrFuN9IAkM2HqMOcNOmACteNYocgT66cVQori0Dh09YULYdDWezEVUaca5+g6xIzBh8FzPnA51XS5OBI44ZGsClySKjeIGeZ/a+C3+BaZc+pvPQB8W08IOlbynGDtycjyEZ5peoNew61LwSRbgHBcJN3hXnCNtlsEvGWze2J2kTMZKqKyz/pOPCLu1OyUm1DfQdxRPeIDhWbpwVr5x5taZjGl4OGkb3ZztktBCZ2Ny9MlDHjDRXs7ZSi/pZpWv/DWE7qkFcwB3X5hw3MA8Ywbf2snTzuSwa0ASDXkKmPQLVKkW2XuzEhWIrUaoUPnGMbaksWGWTJkjdxUkOf8AVjzJaKJoVwa5pHNWTsvNUN6eoSxlQnpcPlIsTbZZrKO4kFX5lVPL9ABGPads2i0L3UBROQqf0EW7H2PP32hYTiQCCeajQcnh1omv+qso2zb82crdTvVwAfwjU2HKnyarmMg1MtXefxZJ1BeHtG05FnG7LSBwvPHE84wLXteZNLBw5ZhU8v0g94F/S9s7mVtKStW6FhKz+FRv4E0PC/jFyVNVLPdLaVbphHCWPs3MVWYdwHC8nlhz6RuJ26iQkIJK0ilVEq5Kv5XROWOuFYzvqOvk9oGCqlC2OoPoecWbD2iFN50HMPu9B3k8UnlHK2LaEqeHlrfNJoocsRqHESTLOHSI80yi/R6ZZ9tEy3UsAXOCK8Cmp4BtYzbXt78lAPxKbwFw8Y4+y7Q3EEbpKiX0wERXMUsuovW7AcoVuwmnadqlRO73ifxKf1viov8AMs8yacP0FYqrtyU0Qy1Z/hHMVVyprFafPCRvzV8CfJKRdwA6xSMBXI0Ran+0N/Mb+QNBxLnQRR2h2gRIcDvLyFS+ZPqY57aHadSgUynQnPE+0VdlbDXPLiicVnxbM/HiyVLRzyyW6Wydr2rNtCgPuJNEhy+TNeY6XYHYtv4lpNL/AKYNP9RHkOuEW7BY5NjRvUGa1XnQewjC2z2sXNUqXLdKc8T7ecZa4bwrcjpdrdr0SR9OSA47tKBOmQ4eUcz/AIybPWlG4VKVk78eHhR4r7C2BMtJp3Uv3lkU4UvOnVo76w2KTY0MgOoipLbytScE6XQrftmSlP8AwU9n9mUSUhc47yqUNUpOg/EfmsUts7eTLO6iqjhlqr2jN7QdrlLLSjoVYD+n3/eMbZ43lJ1Id+NYlLey0HGP0xOjtpaWA7XDoKxSTNar8L4e3W0KUwNz1+coD9OjvX0+ZQYnJmdyLq7SSmqa3UFecNLANzjjTFvCM8TFB3fnpBUWl8uNIaznLKkDFjq59IeKYmD5+8KFD5MvSDcAkAa84aYoh6M3HwiJWEgBj0xaK9ot1GAbPE9YzGGWijln1avWjRTnEkYMae7HGDy5jv41hptrUosXIyADBrmA6QEjJIqybGLzTMwK3SwBe7Xe3gIszAwckAZRRmEE0GOXjxuii6Zv0WNm7cXZyGdSCfty1BwL8o7vZm30Tk/c+eY0Un1jzxdkoLr7qRGTNVJVvJcKGI8tRxjNWWx5nHT4eiWixbiD9BEsE1YAAHpR+NI8+2rtKetZQoKSp23ceDe0dXsTtWlbJWyVHDBXDI6ecbypKV94AOAzsN4DJ8oVSp7OtpZF9LPP9ndjZi6zf4YyvV0uHPpGmuZZrInuAPibyf8AV6CI9qJ1pl3h5ZuUm7mMDx5Rzth2VNnkkXXbyqDrjwEWUm1ZFpRdJWyW0e0K5jhNB8wgNj2PMm1LgfmVjwGPlHSWPs7LlAFXeVmr0Td5xV2l2gQhwjvq406xvL1Ezj7my3sHZaJawwcsam/9I20inOOU7NbSVMtI3vyr4CmAjqyac4hlTT2WxtNaBlN3zGJohL/Dw9YFaFNLWdF+RiJQxbXt2XLBEtlqz/CPeMGYpc9dSpajcPYC4QbZWwJk5j9qPzHEaDHjdHX2SxS7Oh6JSL1KvPOOt1E5FGWTvDM2V2VAYzan8gu55+UaW0tty7OkgMpYH2JagoA+Q0jH2l2oKnTIdKcV4nhkNfKM6xbOmTVkSgSo35B8VE3YQO9G8lHUB51tmz17yjvDLAA4AfDHR7D7JVCpndTgn8R4qwGl/CNHZHZ1EjvqO8v8xuGiR638Lofae30ywz1NyReeOQ+VhXP1EaOOvqmXrXtREhDBkgUfAaAYmOJ2vthc9wHSg3g3q1LeXnAbXOXOW6yS1wFwFaAcr9IlLlpF9croyj7ZHJlvS0gEqzsmtBx+VgkuSKYaih4awZLmgIvLa5MILMVQDdBfXI8ePWGIJjmQGbeceVPmMQlylA/c+sNKW5yyHK+7jE5aGVfTLygUK3YtxiQX5a6mBy0AHm3wwZBD3Nx94skJUBcDXm37wGIVQnUdBCi5upGHR4UaggUzizPS9v2iuqZUllDh6QZMo1flW4nHzrrA5g8McaGrmB4j3QJT3u3jk/76Q8pHAEsK0ArSrV8YsIkYqzu6cfOBT1Jplref0g8AypNRvOCbjlfTOJLAQ1373huURmKN93K/DHPygU1RNGDcHIz84NMRskZgJvOPzqYFNWbjXDrBNwhq/BczYQ9BUP4QQopKspeuPg0bmxu0ypTCYSU4KvI45jx4xTSH1ct10irMkAquuyIg0nplYScdo9IkWlE1P4SFcClWn6GKu0LMpKSZaQSLk3cg9BHBbO2iuzq7pd6lJuNfA6x2+ydvonJxdqpP3DUZp+UiTi1w78eVT704Tam1Jq1KSt0sWKbuReD7M7KzJpC19xPieCctT4x306wS1qEwpSpQuUwcdYzNv7WNnSCEEvQKwfU4Q6yekK8KX1TdjWHZiJNEgA45niYsE05xyextpLm2pJWfz0wHdOEdWs05xPImnsfHJNaFNF3KIs4INQcM3hTFOekU9pTimRMKSQQmhGF0SXR26Q21Nty5AY95eCRhxOAjk9obUmTyFLNME4DlnrApFnVMWEoClKVgKvW/947fYPY9MplTmWu8JvSn38uN8dVxgt9OVeWbS4Yuwuy8yb3lvLlvfir+kZa+cdnKky5CAlKWxYY6qPqYbaO00y0klQDXq9hnHD7X7QrnFkkpR4q45cOsS3Mr9GFfs09tdq6sipzwHDAn5WMBM4ku7km814QMWa5ssfKDps9xB+XxXxSOLJkc+lgEjy9TDb7Uu5wwfI87v0MEMvu73HzpTKM0yV6Jom5t7Zwb69XbnlpFdCg7UPpqIkpbBxhGAT3rgLruvoXeCCWAnjiL8nzhBAUOLwlPcPN+GrxgEZXu3oIsBWeGXzOEiUkMqoOPx4HLnJJL6sx5wA1Qf6xFGT1hQKWKDHp7QoBh5XAthXHD9osyZW8CreAIBoQP9z4xSlTjVlF8q+d93nE/rUb490FIKYrYBvHvPrz4M/KKxQC7lziccc+OcKbMeorfw0rFYPob8nbhhzgpAfRKF+Dvxc3UwEQlywSQl7240HhBkpJ+2l1Wv/aCCXu/dRWdzfrxg0ZID9LEtTLTLz5RNCN24XsGyyfO6ClbMakC4fvcIGhJqSTp5eOfGDVBFLUQTrfw9ob66QFADvO1a3anGniIiRXXNvmnSHWoDQ30v8dINhsqGWbyC/mPcQDvAjdJBBdxRmxp8rFxMsN6fvA5qS1KOaXa53uWjXQLZubE7WV3ZpY3BWB/qGB+UjqgEzAzAuKpLEEevCPLpksgm+/i/wAeNDZO35klW6QVIyJu1SfS6JShe0dmL5FakdUjs5KkqVMQkg4AmiXoW/V4kfWDSNrInSyUq3m6g5EfOMCVcOMRlfs61XohNvGogU+xfWSqWDu72N7VBNOAgk4OOEFs8xiDp6Qq6ZlvZmypVnQyA2ajVStHy0ujP232hTLDUc3Iep1UcB8rGZtntRemWXV+bAf04c7uMc5OBJ3lFyTeb+ZOMWjC3ciGTOorxgTt1vXOUDMJvokXDljxhky92/G5uJc1+UgkpAOOvCGMs0+NgIt+kcTl5dJyuAcgBuPGDy5Qcvry+esCUoioYlm/WCILnPJ/OMIISy9+QxqK9LoKtRdwagcqYiHlEM2d3pWBTpJSaORdy1f0jAHQoEvUk0z0xuFfCLFnmpIvv9jRsLz4RVksQT09vGEhZcgAjAe1b4RsBdlyiLhh+8WJUnvEksQ92PCAfSN2J8KPBlpOBr6AV8T4QRkxpyKscWb2iuZDPxu8A3AawaUGYLah4cTWDz56BQG7m+l/jAB0piWcoUE/xCcQX0HuIUNQAYX3uujHO/lWHvFX1zI1x56xOZKCfWrnUeetIr3AijvR8G/e6NVIIplwuAyzNcS1OUSMuqQGwet2NTTWkCKyTQCnICleZryhxKO65Lvh8Px4yMWbMX7qTTEte1bsoRO6sUpeTdUi/g+HKISFEXAB8G0IHzWIqmHgb+WAa7KsGw2DTM3tOmeRh5i6X3eGAgRnPQXjGnkBQ6a8YkBdeTS9ujvlnGN+kPvOzKcF+WY41iCkPS+uHtB63AXDI+EV1oAd7y12PMO8ALGIxupg2uWsOEuGJHS9qXwyUsnXLUua43QQPe2euPtAAgcqzgnClwN2V1xq1NIrrRflwa7w5RZIwOYcRYRusUkEqIG6RhlQZ5wRtFPYrptCcySDwY+DtHXqN0czLs26tKyCCJiBm9al2+PHTTLojkO34/GV1KYnKKW2lfwiM/1PpF8rqYy9tK7qRxPTTnE49K5HUWYljkAll3Pf65tB1Sg7A0qcm5DlDS0jMg5B7j6YtFmWgAZkg39fIGOqzzbKqQXDX/LoimouNHixhddm99LocIxDM2D0OL/MYItWRSgMxNcNM6e8OlaXLXuBk+HpDCW1HL1vrlhkzwghycjeL/PWNYBnblnoSDC/xO8actTlQRIS2LO5xq7/AD1iSLO5J+2nsOd4HOMYhJ3X7+9UgUqzuLjhwi5tFSQ26E0DU8Hx0itJs1KqYA30roYJaAN5kq3gkguMmucXl/OF81w3jqzUsq0kTitQCgspRg9LwMQBXkIqpnM6WTljy+DKK0wArrV6DEkG85j4KtEwhSRvEGv2kXHJsbvjQH+gMLa5FxAqlicL8eFYDJBUas9Mmv8A36xOzzyoVdjTpoREjJ3FVbxjJsBL6wFPaGhhLBqQCYUMN4sj9ZVKB9WFNX+XQG0LH8tNeeDFr4ddnchIUxemr4VhIs+8MWNK1z/SCzWyEi4gAVxGQ9YUpBcqLN1w43RZ+mEhrz3QQNGLMPl0NLli8dPTJoyMV56iHuHQ+Ju6QyahhU5erZ1xg0wXjK7z8Ln1gIW9EjXU6PygGZJRYgENm/rCNn7u8cLhSl5JY0d/CBIU7ZhuvSDITczs7nHwyu6QFoKDSySL9cMqYtEJqAwZIz5n5frfAkkbpbmGYC8PTj4GJBVQ1xfHBg+NbusBsYf/AAzsDupBrTjdypSGUjcB5jncPOGCilsb2F+Qd+XhDFe89L3xrjSC2FUQLBgA46X5ZxaK0kB7xo36XiK4vdmGrv8AOUIrFGPzjzjM3CxaFoLBO84a9z+1wjVlW0LGuIN4jARMcsxY7tdBh1bpBxKalzVUccS1+ZvhJRsfHm8Xw15s4ByTGTtJ5he4AFIejk4jp5w24pdVXsaaxEIKWIF3y7nfpCxjQ2TP5aQFKAANBl8EHSQ1wo92DvnAygvibmGDnJsb6wP8RGlR43n5WKHPYWbLet4Di9rqfOBhpyMAKhiSBmC/lDbmRvrSuVeFfGDTOVP3bxwzjK+AsrBTUfnW+mLfKwpUm93q/wCrZwSbLqKFg3APicoIuWe81aGl9GbiMI17ACloZ3wPVv0g9mBd23sgahr64XjwiBDpcDFqUuYdWgqpQSCBV2o5FxL+h6QLGQO0y3DsLr2xzri3lFazzQhXfBwPgz5vdWLxmCgq4DHyugU9AKxTR3GWddTB9AY20Z6SsFDsz33/ABv2i3ZtpoVLMubvYszF8nBoCKRQUHDi5vLIQKYrHViMy7HDWNdg8vwX5C0FP8MMxZQNSl7iNDWuByeNNOzgpI3lllUCmxa41pURhrlsEsAxoCKmvHgY1LJbd5DBqYmlw+dILdsaP7JIsaUhlA7wofjQoEbS1O91b0h4TyQ1gJI744ogFlV3R8/CmGhRVCrgaVengvzhTRX+4cgzCHhQoPRS2iWJalBdxMBQs7xqbx5QoUGPAT6Emio4J8jFkCo4+kNChX0Yacf4Q/q9YNugpqPwg82FYUKAF9BoPnEbOol3L/vChQJcGQtwPcPxRG0oH1Lhe3gYeFDisnLT5wQmh5+cKFGQJBFio5/7hA96vM+sKFG9EyCz3V8f+MMgdw8vOFCjejBE0VKb/wCxP+5Iga/s5D/fChQvsL4iUsulzU5nhAkq/ic0+UKFA9hlwmFHdNcB5Qkmp/q/9TChQEBhsenmPeITj308f/ZI8oeFDG9kFXp5eQ9z1hD8PAekKFGYr6GsiQSmg+GC2n7yMHTSHhQRnwBPPeMKFCiTHP/Z">
            <a:extLst>
              <a:ext uri="{FF2B5EF4-FFF2-40B4-BE49-F238E27FC236}">
                <a16:creationId xmlns:a16="http://schemas.microsoft.com/office/drawing/2014/main" id="{0B00C32D-1436-FE19-6212-F865F61881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8" name="AutoShape 6" descr="data:image/jpeg;base64,/9j/4AAQSkZJRgABAQAAAQABAAD/2wCEAAkGBhQSERQUExQUFRUWGBcYGBgYGRcYHxoaGBcWFxcYHBcYHCYeHBkkGhcXHy8gIycqLCwsFh4xNTAqNSYrLCkBCQoKDgwOGg8PGiwkHiQsLCwsLCwsLCwsLCwsLCwsLCwsLCwsLCwsLCwsLCwsLCwsLCwsLCwsLCwsLCwsLCwsLP/AABEIAMIBAwMBIgACEQEDEQH/xAAbAAABBQEBAAAAAAAAAAAAAAADAAECBAUGB//EAEAQAAECAwUFBwIEBAUEAwAAAAECEQADIQQxQVFhBRJxgZEGIqGxwdHwEzJCUuHxI2JykhQzgrLSNEOiwgdT4v/EABkBAAMBAQEAAAAAAAAAAAAAAAECAwAEBf/EACgRAAICAwACAQQCAgMAAAAAAAABAhEDITESQQQiMlFhE0JxoRRikf/aAAwDAQACEQMRAD8AyAli3W+CgfzX4H9ogqSaOT5xAtg8eWcwQ7oPz0gap1WDDpECAafNYKLO90agA1K6/NYmgsA7B4RUUvSEkMHYvxPlGNQ5mtVvD3hGYcAPN+hhfUpUXwRM0fhDRkgoGhC1GtOQfzix9HdxfGkQJP5n6QWYoCtSSA/y94Iwz43V5+EOJ416RA2gflavyrxBS8BTx5wLNRYUQKuW5h/MRD6moaAlCqEFWeHTWHQpRoU9b6QaNwL9VhQvyiKnwOV/ysaGzez9omfZZ5jZkFI/uUwjakdh1j/NmSpfMqPQU8YdQk+INM5KYFXjvHL94jImLB7ySXyAAHW+OutPYqc38My5v9JAPRTecZNs2RPl/fLmAAYpcf3XQGnF7RnFmVKSqpUGbUF4OZgYu3zOGKS2Yzh/ovd4+0C0Dgyjk3KG3+EFRZyMh0gc9L3Am64j3hbRhhpEhOGR8oEZIGkDJHP5drGFYWYoG41yhOcYG5aoJ4QxUoX+Pz40YwULBiLA/a3JniUu1EPuqY6UiC1FV7HzgmIklPo7RMzt77gaZ08oGFqTfE/qvzjUEMgpyEOFpNKRXmI1oMxFh8wk6isGjbImQ/4vKFBt7j0hRqMZ7nOnAxFBif0lZsesJCOPrSFFGQALxyeHFLnbJ4UxCS2B1+XQMgOb82rrDIxIFJv9T8rExLDPT5r1iBGQb2gkmxqWpkgq0AJPvG0FWQIHHiYYtk2sbmzuxFrX/wBvcGa2T4HveEayOwctP+faki50oDnqf+MFQlLiHUGcYFpFx0eCSJP1CyN8k8/KO5k7NsEr7ZK5xzmGnS7/AMYtDbykhpSJcoZJSB+nhHRH4s301L2zlbB2PtS2aSpOqyEDoov4RsyOxQH/AFE+UNEAqPo3SNiR2qWPvSFajun2iym2WWbeNw6jd8R3esP/AMZR+5MZKPoyJOxbFKuRMmnNRYeDRcl7SCP8qVKlf0pD9YuTdgOHlrBGv/JPtGbaNnTUXoLZjvDw9Y6IRxLhmpIebtCYv7lqPNvAQEGBfUhb0dK/RLYcTDFiVtaam5Z5184o78IzYzSfTbRfmWyWv/NkSl6tunqIqzNi2Rd31ZR5LHi5idnsEyZ9qFEZ3DqWEaUjs0q+YsJGSa+JYDoY5pwxPpRKTMJXY9wfpTJUzJyUHoXEZNu7P2iUD/CWP5gN8UzKY7Va7JJv/iKH+v8A/MVrR2tP/bQBqa+ApHM/iqX22NpLZ505chREQXIADu/jHeL24JlJ0mVN4pAPWK8zZ1hmYTZB/lO8OhenSJy+JkjzYtL8nDIlMSfuf5dBRNNKBso6aZ2FUf8Ap7RKmjJToV4P4tGTbey1plPvSFEZjvDql4hKEo9RvBmcwDEX5ZfL4iATi3CkQJY3KHj+0EJF7Vz9IVMnRBZN15yhgpsuUTC2OJ5RNUx+WgpDIIkziRVokCkX4xBMvNn+ViRDHPV4JiSZScPOHhJWcoUYFkkoIwHH9IcJ3qXvgBXg0UTOJF/zJ409g7VMlW9ncq4jTewia2NFeTqy5ZuyFom3SVJTmtpfnU9I1LP2BTLrOtCEaJG8eqm8o6fZ+3gsCr+B6Yxcn2KTPFQCcxQ9RhxpHTCEPZd4qOZl2CwSrpa5ys1kt0oP/GDntGUhpUuXKH8oHow8Inbuy601lnfGRofY+HCMSakpJCgQRgQx6GPQx48X9SMnKJatG1Ji/uWo6PToKRW+pAnhiqOhJLhO2whmQt+AlUNvQQBt+F9SBAxJCSosAScgHPQQLMHk2taC6FFPAtGpZu1M0feErH9p6inhALJ2anrvSEDNRbwDnq0bFn7KS0h5qyr/AME+/jEJzx+9loxn6GRtmzTi0xLKP5g/RSawWd2aQaoUU8e8PeIq2zZbPSWEk/yBzzWfeM219sZiv8tIRqe8faJKMr+jRRyX9jSs/ZlP41k6JoOpf0iU62Wazlgh1jQk/wByvSMSzdqpyfuKVjUMeqW8XjTldppMwbs1LcRvDy9I0oz97NGUfQG1drVn7EhOp7x9vOMi07RXM+9SlcTTpdHRK2FZ5weWW1QXHQv6Rm2rsrNT9hSsf2noaeMPCcF+hZRmzI34Z4efZVyyy0qTxBHjjAt6Lp2RaYSGeIvDEwwCbxcs+2ZqPtmK4Go6GKEO8Ck+hujZXt1Eyk+RLmasAepf0irO2NYJ131JB6joXpzEUWjV2d2emzGJG4nNXom8+EQyYcfWOpSf7M2d/wDH6lOZM6XMH9p8CR1MZNq7LzpT78tfEDeB5hwL/CPS7DsaVJ716vzK9BcPOFbNrpQHcDU+gvMefOEI8ZZYrPJiBQV8ISgLrvjxrdtNppmbpSkFT1OJDG8Cl7XvGACVAFjzp8ERsjOPi6CLVW8w0P3vzeAhoWgWPNQAHIA4ufLGJqU6QxYaCKyl3OcboitWr3RgM0xtNUtIUmqWBY8rjgfaOm2Z2mehJfWh5HHz1EcbKO/LbiOv7wOybZlrZMwbig3ewPO9J401gJnpQ3FM9ese2QoXv4Hp8GsW5tnlzksoBQ1vHA3jlHl8raC5bM6hh6EGOj2Z2lBoS56KHvx8YrHK10DgaFv7Im+Up/5VeivfrHP2izrlndWkpOR+V5R2lk2qCL94eI4/OcXFBE0MoBQyIfwMdsPkv3s55YUeeSZCllkJKjkAT5RrWTspOV926galz0HuI7GXKCUskAAYBhHMbY7SWiWd36X0sie8/A/b5xT+aU3URP41HbL1n7KyUB5hK2zO6Og9TEpvaCzSBuoY6SwG63Rxdqt65hda1K4n0uEV3hv4m/uYPOvtR0lr7azFUlpSgZnvHxp4RjWi3rmF1rUrifS6Kjw7xWMIx4ibk30I8J4FvQt6KChd+H34E8LejGDy5xSXBIOYJHiI1rH2pnIvIWP5r+or1eMLeiQVCuKl0KbXDtbN2skrDTElHEbyfCvhBVbFs08OhuMst1Td4Rw4VE5c4guCQcwW8REnhX9XRRZH7OhtXY9YrLWFaHunrUeUY9rsUyV96FJ1Ip1FIu2TtTORQkLH81/9wr1eOq2dalzEuuWZYyVjyv6gQjnPH92xlGMuHABUbOz+zc2YxI+mnNV/JN/Vo6pGz5SFb6ZaArNgG9Bxhp9vAur5cflISfydaGjh/IGw7FlSagbyh+JTFuGAglp2mEg+JNBGDtHtCKsd5sbkj35dTHN2zaylnPIm7kmOCedvh0xxpG/tPtJkX1PonH5SOTtW2FzHIJF4c3li3IRRt+2USyxO/M/KDd/UrDhfwh33UjgH9Yg230aT8YtlObOIwNDm76axR/xCsznSuVM6PGnNWkj7X+ZQD6LF0jiKeXvFUzzdDJ2iBQgE8DChzLzT4wo1mpFBc/TrfBRPF15+CJS0JvWXAv8AnWvGBi2SzXvsQd1k1ercAYXx1Yho7PXRQ5/OkZFqlMtQ/mPQxd2PN7zGji7WhP7awPaUtph1APp6QjPQwO4ALBbpks7qe8H+03cRlyjo7LakTB+VWpx0Mc9KousTJIFBX4fnCGoTJklCX6Ovsu0VoOJbkRG/s/tEFX9RQjiP2OpjzmxbXmpIBT9QH8OPI+nlHQzbOQEqKFoJqHG6RGpotCanw9Gsm1HDvvDO4jj+rcYvBaJgILEG8EP1BjzCy7bVLI3nP8yb+g9OkdJYNuhQBd9U+1PBjxiiyfkLiX9o9jZa6yj9M5Xp9x8pHLbR2PNk/ekgfmFU9cObGO2s21HF4UM8uP6txMX0TgoZ5g+ojqh8hohLEmeWQzx3W0uyEqY5R/DVp9p/04cmjlto7AnSXKkun8yajniOYEdkM0ZEJY2jOeHeIwnipMlvQ7xCE8ExOHeIJBJAAJJuAqTwEb+zex81dZh+mnK9XS4c+kJKcY9GUXLhiAvQXxubO7JzZjFf8JOtVf24c24R1WztjypH+Wmv5jVR54cA0FnWwJ1Onzyjln8n8F44fyA2fsaVJ+xLq/Mqp64cmg022gXVPzrGRtDbYTQlz+UeuA5udI5vaG3Spxh+VP8A7HHn0jgnmbZ0xxpHQ7Q28BR945C4cT7PxEc1bttqXR30FEj3+VjPUpUw6ZC7nFG0bUSi7vHMig4A384juXRpSjBbLk2YGClqAGD+gxjB7QbXUGRLJSCCVEfcasz4DhEja6lRJU9XJPld+0ZVuVvqJ/pHzqYekiMcrnKlwhs2zd5A4e5jprSq7mYytjynmPkD7esac8h6tlng/wAMKtsbK6iDvBa6+/0gRJByOGERRJJN9PR6GkH+k/K+/lDHDVgipWnh7woX01ZwoIKM8zEbhFO81Ha4jG5qQaXLSHoCK3MS9/sOcV02chP2vdcd0g/m4ZwloJFGpW69rz6wa0Lsuy5rLBdrr24UbjEtpoqDxHr7xRnPva653emkak9O+ka7vjT1hJo6/jPqM8Sd4tmQMr9Y151nscgfx531Fi9EmvIq/URRteypwHdRvYEOA3XCIWfstIlAKtM56P8ATT8fw5w0Nl8kFabQSZ21X9ljkplC5wN9Z5n9YhK2Bapp+rPmmW1d+YouOAenhBldpkShu2WUlAFN9VTd8vJjPFmtNr7xdQNylUTyu8AYp39k3NLS/wBGxaNt2dG6j6ipqrivdHWjPy6xak3b6FhsCk+B9jGINlyLPWfN31D8KaDm1epHCKtp7XsN2QhKEjICvoYVwGWRr7uHZ2LtCpJZdMlJf9x4iOmsO2QQC76p9h5pbhHn2zLWqah5kv6RzNEq1Y95PlFhG/KLoLA1zB1yPGEacSqakrR6pZtqOMFDP9c9C0X5c0KuPLGPM7D2gYjedBuf39jHR2TbAo/VN3S8cU9IZT/IHE1dpdlpM1yB9Nf5k0B4puPJuMcptPszOkud3fR+ZDnqm8eI1jsLNtSlWUMw3ndyLRek2pKvtPLEcvWOmGdx4RliT6eVy0lRASCSbgA5PACOi2b2MmLrNP005Bir2TzfhHYIs6EkqSlIUq8gAE8SKmIzbUE39B65RSfyXWtCRwoFs/ZUqQP4aADio1Uf9RryDCCzrWlOLnT1Pwxm23agA7xCQcMTyvPgIwbdt4j7TuDM38suAjillOlQN63bWCfuLfyi/p79I5zaO3iaPuDIVUeJy6CMadtFSvtDam+K4k1qanC8nVjhqaRLcmPpBZlpUqgDDLExYsWyitsvmOPAdREQES070wgDL3OPgNIxNqdtCoFEksBTjo+A+Viyxpfd/wCE5ZPwdLbbfIswYFS5tW3VbraULDhU5mOVk9sQte7abMlZJYKQN1dbhT7vCAbJ2ZOtRBSKOylKdhnW8nQfrHWp/wAPYEOe/MzLPXL8o8eMU3/hEVLy9FC29mHAMtW4TcieCg1w3xR9I5JTbzak8sIudptqTLV3lKISmoRckMcs9YDYLDMUN7cIBufHllEpteimKMW20aOyJTJUeA+eEAmWlzXEmLaO5J5E+kU9x6j94nEl8j0g8neSxBoGcdWh1TyrFuN9IAkM2HqMOcNOmACteNYocgT66cVQori0Dh09YULYdDWezEVUaca5+g6xIzBh8FzPnA51XS5OBI44ZGsClySKjeIGeZ/a+C3+BaZc+pvPQB8W08IOlbynGDtycjyEZ5peoNew61LwSRbgHBcJN3hXnCNtlsEvGWze2J2kTMZKqKyz/pOPCLu1OyUm1DfQdxRPeIDhWbpwVr5x5taZjGl4OGkb3ZztktBCZ2Ny9MlDHjDRXs7ZSi/pZpWv/DWE7qkFcwB3X5hw3MA8Ywbf2snTzuSwa0ASDXkKmPQLVKkW2XuzEhWIrUaoUPnGMbaksWGWTJkjdxUkOf8AVjzJaKJoVwa5pHNWTsvNUN6eoSxlQnpcPlIsTbZZrKO4kFX5lVPL9ABGPads2i0L3UBROQqf0EW7H2PP32hYTiQCCeajQcnh1omv+qso2zb82crdTvVwAfwjU2HKnyarmMg1MtXefxZJ1BeHtG05FnG7LSBwvPHE84wLXteZNLBw5ZhU8v0g94F/S9s7mVtKStW6FhKz+FRv4E0PC/jFyVNVLPdLaVbphHCWPs3MVWYdwHC8nlhz6RuJ26iQkIJK0ilVEq5Kv5XROWOuFYzvqOvk9oGCqlC2OoPoecWbD2iFN50HMPu9B3k8UnlHK2LaEqeHlrfNJoocsRqHESTLOHSI80yi/R6ZZ9tEy3UsAXOCK8Cmp4BtYzbXt78lAPxKbwFw8Y4+y7Q3EEbpKiX0wERXMUsuovW7AcoVuwmnadqlRO73ifxKf1viov8AMs8yacP0FYqrtyU0Qy1Z/hHMVVyprFafPCRvzV8CfJKRdwA6xSMBXI0Ran+0N/Mb+QNBxLnQRR2h2gRIcDvLyFS+ZPqY57aHadSgUynQnPE+0VdlbDXPLiicVnxbM/HiyVLRzyyW6Wydr2rNtCgPuJNEhy+TNeY6XYHYtv4lpNL/AKYNP9RHkOuEW7BY5NjRvUGa1XnQewjC2z2sXNUqXLdKc8T7ecZa4bwrcjpdrdr0SR9OSA47tKBOmQ4eUcz/AIybPWlG4VKVk78eHhR4r7C2BMtJp3Uv3lkU4UvOnVo76w2KTY0MgOoipLbytScE6XQrftmSlP8AwU9n9mUSUhc47yqUNUpOg/EfmsUts7eTLO6iqjhlqr2jN7QdrlLLSjoVYD+n3/eMbZ43lJ1Id+NYlLey0HGP0xOjtpaWA7XDoKxSTNar8L4e3W0KUwNz1+coD9OjvX0+ZQYnJmdyLq7SSmqa3UFecNLANzjjTFvCM8TFB3fnpBUWl8uNIaznLKkDFjq59IeKYmD5+8KFD5MvSDcAkAa84aYoh6M3HwiJWEgBj0xaK9ot1GAbPE9YzGGWijln1avWjRTnEkYMae7HGDy5jv41hptrUosXIyADBrmA6QEjJIqybGLzTMwK3SwBe7Xe3gIszAwckAZRRmEE0GOXjxuii6Zv0WNm7cXZyGdSCfty1BwL8o7vZm30Tk/c+eY0Un1jzxdkoLr7qRGTNVJVvJcKGI8tRxjNWWx5nHT4eiWixbiD9BEsE1YAAHpR+NI8+2rtKetZQoKSp23ceDe0dXsTtWlbJWyVHDBXDI6ecbypKV94AOAzsN4DJ8oVSp7OtpZF9LPP9ndjZi6zf4YyvV0uHPpGmuZZrInuAPibyf8AV6CI9qJ1pl3h5ZuUm7mMDx5Rzth2VNnkkXXbyqDrjwEWUm1ZFpRdJWyW0e0K5jhNB8wgNj2PMm1LgfmVjwGPlHSWPs7LlAFXeVmr0Td5xV2l2gQhwjvq406xvL1Ezj7my3sHZaJawwcsam/9I20inOOU7NbSVMtI3vyr4CmAjqyac4hlTT2WxtNaBlN3zGJohL/Dw9YFaFNLWdF+RiJQxbXt2XLBEtlqz/CPeMGYpc9dSpajcPYC4QbZWwJk5j9qPzHEaDHjdHX2SxS7Oh6JSL1KvPOOt1E5FGWTvDM2V2VAYzan8gu55+UaW0tty7OkgMpYH2JagoA+Q0jH2l2oKnTIdKcV4nhkNfKM6xbOmTVkSgSo35B8VE3YQO9G8lHUB51tmz17yjvDLAA4AfDHR7D7JVCpndTgn8R4qwGl/CNHZHZ1EjvqO8v8xuGiR638Lofae30ywz1NyReeOQ+VhXP1EaOOvqmXrXtREhDBkgUfAaAYmOJ2vthc9wHSg3g3q1LeXnAbXOXOW6yS1wFwFaAcr9IlLlpF9croyj7ZHJlvS0gEqzsmtBx+VgkuSKYaih4awZLmgIvLa5MILMVQDdBfXI8ePWGIJjmQGbeceVPmMQlylA/c+sNKW5yyHK+7jE5aGVfTLygUK3YtxiQX5a6mBy0AHm3wwZBD3Nx94skJUBcDXm37wGIVQnUdBCi5upGHR4UaggUzizPS9v2iuqZUllDh6QZMo1flW4nHzrrA5g8McaGrmB4j3QJT3u3jk/76Q8pHAEsK0ArSrV8YsIkYqzu6cfOBT1Jplref0g8AypNRvOCbjlfTOJLAQ1373huURmKN93K/DHPygU1RNGDcHIz84NMRskZgJvOPzqYFNWbjXDrBNwhq/BczYQ9BUP4QQopKspeuPg0bmxu0ypTCYSU4KvI45jx4xTSH1ct10irMkAquuyIg0nplYScdo9IkWlE1P4SFcClWn6GKu0LMpKSZaQSLk3cg9BHBbO2iuzq7pd6lJuNfA6x2+ydvonJxdqpP3DUZp+UiTi1w78eVT704Tam1Jq1KSt0sWKbuReD7M7KzJpC19xPieCctT4x306wS1qEwpSpQuUwcdYzNv7WNnSCEEvQKwfU4Q6yekK8KX1TdjWHZiJNEgA45niYsE05xyextpLm2pJWfz0wHdOEdWs05xPImnsfHJNaFNF3KIs4INQcM3hTFOekU9pTimRMKSQQmhGF0SXR26Q21Nty5AY95eCRhxOAjk9obUmTyFLNME4DlnrApFnVMWEoClKVgKvW/947fYPY9MplTmWu8JvSn38uN8dVxgt9OVeWbS4Yuwuy8yb3lvLlvfir+kZa+cdnKky5CAlKWxYY6qPqYbaO00y0klQDXq9hnHD7X7QrnFkkpR4q45cOsS3Mr9GFfs09tdq6sipzwHDAn5WMBM4ku7km814QMWa5ssfKDps9xB+XxXxSOLJkc+lgEjy9TDb7Uu5wwfI87v0MEMvu73HzpTKM0yV6Jom5t7Zwb69XbnlpFdCg7UPpqIkpbBxhGAT3rgLruvoXeCCWAnjiL8nzhBAUOLwlPcPN+GrxgEZXu3oIsBWeGXzOEiUkMqoOPx4HLnJJL6sx5wA1Qf6xFGT1hQKWKDHp7QoBh5XAthXHD9osyZW8CreAIBoQP9z4xSlTjVlF8q+d93nE/rUb490FIKYrYBvHvPrz4M/KKxQC7lziccc+OcKbMeorfw0rFYPob8nbhhzgpAfRKF+Dvxc3UwEQlywSQl7240HhBkpJ+2l1Wv/aCCXu/dRWdzfrxg0ZID9LEtTLTLz5RNCN24XsGyyfO6ClbMakC4fvcIGhJqSTp5eOfGDVBFLUQTrfw9ob66QFADvO1a3anGniIiRXXNvmnSHWoDQ30v8dINhsqGWbyC/mPcQDvAjdJBBdxRmxp8rFxMsN6fvA5qS1KOaXa53uWjXQLZubE7WV3ZpY3BWB/qGB+UjqgEzAzAuKpLEEevCPLpksgm+/i/wAeNDZO35klW6QVIyJu1SfS6JShe0dmL5FakdUjs5KkqVMQkg4AmiXoW/V4kfWDSNrInSyUq3m6g5EfOMCVcOMRlfs61XohNvGogU+xfWSqWDu72N7VBNOAgk4OOEFs8xiDp6Qq6ZlvZmypVnQyA2ajVStHy0ujP232hTLDUc3Iep1UcB8rGZtntRemWXV+bAf04c7uMc5OBJ3lFyTeb+ZOMWjC3ciGTOorxgTt1vXOUDMJvokXDljxhky92/G5uJc1+UgkpAOOvCGMs0+NgIt+kcTl5dJyuAcgBuPGDy5Qcvry+esCUoioYlm/WCILnPJ/OMIISy9+QxqK9LoKtRdwagcqYiHlEM2d3pWBTpJSaORdy1f0jAHQoEvUk0z0xuFfCLFnmpIvv9jRsLz4RVksQT09vGEhZcgAjAe1b4RsBdlyiLhh+8WJUnvEksQ92PCAfSN2J8KPBlpOBr6AV8T4QRkxpyKscWb2iuZDPxu8A3AawaUGYLah4cTWDz56BQG7m+l/jAB0piWcoUE/xCcQX0HuIUNQAYX3uujHO/lWHvFX1zI1x56xOZKCfWrnUeetIr3AijvR8G/e6NVIIplwuAyzNcS1OUSMuqQGwet2NTTWkCKyTQCnICleZryhxKO65Lvh8Px4yMWbMX7qTTEte1bsoRO6sUpeTdUi/g+HKISFEXAB8G0IHzWIqmHgb+WAa7KsGw2DTM3tOmeRh5i6X3eGAgRnPQXjGnkBQ6a8YkBdeTS9ujvlnGN+kPvOzKcF+WY41iCkPS+uHtB63AXDI+EV1oAd7y12PMO8ALGIxupg2uWsOEuGJHS9qXwyUsnXLUua43QQPe2euPtAAgcqzgnClwN2V1xq1NIrrRflwa7w5RZIwOYcRYRusUkEqIG6RhlQZ5wRtFPYrptCcySDwY+DtHXqN0czLs26tKyCCJiBm9al2+PHTTLojkO34/GV1KYnKKW2lfwiM/1PpF8rqYy9tK7qRxPTTnE49K5HUWYljkAll3Pf65tB1Sg7A0qcm5DlDS0jMg5B7j6YtFmWgAZkg39fIGOqzzbKqQXDX/LoimouNHixhddm99LocIxDM2D0OL/MYItWRSgMxNcNM6e8OlaXLXuBk+HpDCW1HL1vrlhkzwghycjeL/PWNYBnblnoSDC/xO8actTlQRIS2LO5xq7/AD1iSLO5J+2nsOd4HOMYhJ3X7+9UgUqzuLjhwi5tFSQ26E0DU8Hx0itJs1KqYA30roYJaAN5kq3gkguMmucXl/OF81w3jqzUsq0kTitQCgspRg9LwMQBXkIqpnM6WTljy+DKK0wArrV6DEkG85j4KtEwhSRvEGv2kXHJsbvjQH+gMLa5FxAqlicL8eFYDJBUas9Mmv8A36xOzzyoVdjTpoREjJ3FVbxjJsBL6wFPaGhhLBqQCYUMN4sj9ZVKB9WFNX+XQG0LH8tNeeDFr4ddnchIUxemr4VhIs+8MWNK1z/SCzWyEi4gAVxGQ9YUpBcqLN1w43RZ+mEhrz3QQNGLMPl0NLli8dPTJoyMV56iHuHQ+Ju6QyahhU5erZ1xg0wXjK7z8Ln1gIW9EjXU6PygGZJRYgENm/rCNn7u8cLhSl5JY0d/CBIU7ZhuvSDITczs7nHwyu6QFoKDSySL9cMqYtEJqAwZIz5n5frfAkkbpbmGYC8PTj4GJBVQ1xfHBg+NbusBsYf/AAzsDupBrTjdypSGUjcB5jncPOGCilsb2F+Qd+XhDFe89L3xrjSC2FUQLBgA46X5ZxaK0kB7xo36XiK4vdmGrv8AOUIrFGPzjzjM3CxaFoLBO84a9z+1wjVlW0LGuIN4jARMcsxY7tdBh1bpBxKalzVUccS1+ZvhJRsfHm8Xw15s4ByTGTtJ5he4AFIejk4jp5w24pdVXsaaxEIKWIF3y7nfpCxjQ2TP5aQFKAANBl8EHSQ1wo92DvnAygvibmGDnJsb6wP8RGlR43n5WKHPYWbLet4Di9rqfOBhpyMAKhiSBmC/lDbmRvrSuVeFfGDTOVP3bxwzjK+AsrBTUfnW+mLfKwpUm93q/wCrZwSbLqKFg3APicoIuWe81aGl9GbiMI17ACloZ3wPVv0g9mBd23sgahr64XjwiBDpcDFqUuYdWgqpQSCBV2o5FxL+h6QLGQO0y3DsLr2xzri3lFazzQhXfBwPgz5vdWLxmCgq4DHyugU9AKxTR3GWddTB9AY20Z6SsFDsz33/ABv2i3ZtpoVLMubvYszF8nBoCKRQUHDi5vLIQKYrHViMy7HDWNdg8vwX5C0FP8MMxZQNSl7iNDWuByeNNOzgpI3lllUCmxa41pURhrlsEsAxoCKmvHgY1LJbd5DBqYmlw+dILdsaP7JIsaUhlA7wofjQoEbS1O91b0h4TyQ1gJI744ogFlV3R8/CmGhRVCrgaVengvzhTRX+4cgzCHhQoPRS2iWJalBdxMBQs7xqbx5QoUGPAT6Emio4J8jFkCo4+kNChX0Yacf4Q/q9YNugpqPwg82FYUKAF9BoPnEbOol3L/vChQJcGQtwPcPxRG0oH1Lhe3gYeFDisnLT5wQmh5+cKFGQJBFio5/7hA96vM+sKFG9EyCz3V8f+MMgdw8vOFCjejBE0VKb/wCxP+5Iga/s5D/fChQvsL4iUsulzU5nhAkq/ic0+UKFA9hlwmFHdNcB5Qkmp/q/9TChQEBhsenmPeITj308f/ZI8oeFDG9kFXp5eQ9z1hD8PAekKFGYr6GsiQSmg+GC2n7yMHTSHhQRnwBPPeMKFCiTHP/Z">
            <a:extLst>
              <a:ext uri="{FF2B5EF4-FFF2-40B4-BE49-F238E27FC236}">
                <a16:creationId xmlns:a16="http://schemas.microsoft.com/office/drawing/2014/main" id="{B6F9525C-9EE3-1CAD-FE37-E3ECF43519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" name="AutoShape 8" descr="data:image/jpeg;base64,/9j/4AAQSkZJRgABAQAAAQABAAD/2wCEAAkGBhQSERQUExQUFRUWGBcYGBgYGRcYHxoaGBcWFxcYHBcYHCYeHBkkGhcXHy8gIycqLCwsFh4xNTAqNSYrLCkBCQoKDgwOGg8PGiwkHiQsLCwsLCwsLCwsLCwsLCwsLCwsLCwsLCwsLCwsLCwsLCwsLCwsLCwsLCwsLCwsLCwsLP/AABEIAMIBAwMBIgACEQEDEQH/xAAbAAABBQEBAAAAAAAAAAAAAAADAAECBAUGB//EAEAQAAECAwUFBwIEBAUEAwAAAAECEQADIQQxQVFhBRJxgZEGIqGxwdHwEzJCUuHxI2JykhQzgrLSNEOiwgdT4v/EABkBAAMBAQEAAAAAAAAAAAAAAAECAwAEBf/EACgRAAICAwACAQQCAgMAAAAAAAABAhEDITESQQQiMlFhE0JxoRRikf/aAAwDAQACEQMRAD8AyAli3W+CgfzX4H9ogqSaOT5xAtg8eWcwQ7oPz0gap1WDDpECAafNYKLO90agA1K6/NYmgsA7B4RUUvSEkMHYvxPlGNQ5mtVvD3hGYcAPN+hhfUpUXwRM0fhDRkgoGhC1GtOQfzix9HdxfGkQJP5n6QWYoCtSSA/y94Iwz43V5+EOJ416RA2gflavyrxBS8BTx5wLNRYUQKuW5h/MRD6moaAlCqEFWeHTWHQpRoU9b6QaNwL9VhQvyiKnwOV/ysaGzez9omfZZ5jZkFI/uUwjakdh1j/NmSpfMqPQU8YdQk+INM5KYFXjvHL94jImLB7ySXyAAHW+OutPYqc38My5v9JAPRTecZNs2RPl/fLmAAYpcf3XQGnF7RnFmVKSqpUGbUF4OZgYu3zOGKS2Yzh/ovd4+0C0Dgyjk3KG3+EFRZyMh0gc9L3Am64j3hbRhhpEhOGR8oEZIGkDJHP5drGFYWYoG41yhOcYG5aoJ4QxUoX+Pz40YwULBiLA/a3JniUu1EPuqY6UiC1FV7HzgmIklPo7RMzt77gaZ08oGFqTfE/qvzjUEMgpyEOFpNKRXmI1oMxFh8wk6isGjbImQ/4vKFBt7j0hRqMZ7nOnAxFBif0lZsesJCOPrSFFGQALxyeHFLnbJ4UxCS2B1+XQMgOb82rrDIxIFJv9T8rExLDPT5r1iBGQb2gkmxqWpkgq0AJPvG0FWQIHHiYYtk2sbmzuxFrX/wBvcGa2T4HveEayOwctP+faki50oDnqf+MFQlLiHUGcYFpFx0eCSJP1CyN8k8/KO5k7NsEr7ZK5xzmGnS7/AMYtDbykhpSJcoZJSB+nhHRH4s301L2zlbB2PtS2aSpOqyEDoov4RsyOxQH/AFE+UNEAqPo3SNiR2qWPvSFajun2iym2WWbeNw6jd8R3esP/AMZR+5MZKPoyJOxbFKuRMmnNRYeDRcl7SCP8qVKlf0pD9YuTdgOHlrBGv/JPtGbaNnTUXoLZjvDw9Y6IRxLhmpIebtCYv7lqPNvAQEGBfUhb0dK/RLYcTDFiVtaam5Z5184o78IzYzSfTbRfmWyWv/NkSl6tunqIqzNi2Rd31ZR5LHi5idnsEyZ9qFEZ3DqWEaUjs0q+YsJGSa+JYDoY5pwxPpRKTMJXY9wfpTJUzJyUHoXEZNu7P2iUD/CWP5gN8UzKY7Va7JJv/iKH+v8A/MVrR2tP/bQBqa+ApHM/iqX22NpLZ505chREQXIADu/jHeL24JlJ0mVN4pAPWK8zZ1hmYTZB/lO8OhenSJy+JkjzYtL8nDIlMSfuf5dBRNNKBso6aZ2FUf8Ap7RKmjJToV4P4tGTbey1plPvSFEZjvDql4hKEo9RvBmcwDEX5ZfL4iATi3CkQJY3KHj+0EJF7Vz9IVMnRBZN15yhgpsuUTC2OJ5RNUx+WgpDIIkziRVokCkX4xBMvNn+ViRDHPV4JiSZScPOHhJWcoUYFkkoIwHH9IcJ3qXvgBXg0UTOJF/zJ409g7VMlW9ncq4jTewia2NFeTqy5ZuyFom3SVJTmtpfnU9I1LP2BTLrOtCEaJG8eqm8o6fZ+3gsCr+B6Yxcn2KTPFQCcxQ9RhxpHTCEPZd4qOZl2CwSrpa5ys1kt0oP/GDntGUhpUuXKH8oHow8Inbuy601lnfGRofY+HCMSakpJCgQRgQx6GPQx48X9SMnKJatG1Ji/uWo6PToKRW+pAnhiqOhJLhO2whmQt+AlUNvQQBt+F9SBAxJCSosAScgHPQQLMHk2taC6FFPAtGpZu1M0feErH9p6inhALJ2anrvSEDNRbwDnq0bFn7KS0h5qyr/AME+/jEJzx+9loxn6GRtmzTi0xLKP5g/RSawWd2aQaoUU8e8PeIq2zZbPSWEk/yBzzWfeM219sZiv8tIRqe8faJKMr+jRRyX9jSs/ZlP41k6JoOpf0iU62Wazlgh1jQk/wByvSMSzdqpyfuKVjUMeqW8XjTldppMwbs1LcRvDy9I0oz97NGUfQG1drVn7EhOp7x9vOMi07RXM+9SlcTTpdHRK2FZ5weWW1QXHQv6Rm2rsrNT9hSsf2noaeMPCcF+hZRmzI34Z4efZVyyy0qTxBHjjAt6Lp2RaYSGeIvDEwwCbxcs+2ZqPtmK4Go6GKEO8Ck+hujZXt1Eyk+RLmasAepf0irO2NYJ131JB6joXpzEUWjV2d2emzGJG4nNXom8+EQyYcfWOpSf7M2d/wDH6lOZM6XMH9p8CR1MZNq7LzpT78tfEDeB5hwL/CPS7DsaVJ716vzK9BcPOFbNrpQHcDU+gvMefOEI8ZZYrPJiBQV8ISgLrvjxrdtNppmbpSkFT1OJDG8Cl7XvGACVAFjzp8ERsjOPi6CLVW8w0P3vzeAhoWgWPNQAHIA4ufLGJqU6QxYaCKyl3OcboitWr3RgM0xtNUtIUmqWBY8rjgfaOm2Z2mehJfWh5HHz1EcbKO/LbiOv7wOybZlrZMwbig3ewPO9J401gJnpQ3FM9ese2QoXv4Hp8GsW5tnlzksoBQ1vHA3jlHl8raC5bM6hh6EGOj2Z2lBoS56KHvx8YrHK10DgaFv7Im+Up/5VeivfrHP2izrlndWkpOR+V5R2lk2qCL94eI4/OcXFBE0MoBQyIfwMdsPkv3s55YUeeSZCllkJKjkAT5RrWTspOV926galz0HuI7GXKCUskAAYBhHMbY7SWiWd36X0sie8/A/b5xT+aU3URP41HbL1n7KyUB5hK2zO6Og9TEpvaCzSBuoY6SwG63Rxdqt65hda1K4n0uEV3hv4m/uYPOvtR0lr7azFUlpSgZnvHxp4RjWi3rmF1rUrifS6Kjw7xWMIx4ibk30I8J4FvQt6KChd+H34E8LejGDy5xSXBIOYJHiI1rH2pnIvIWP5r+or1eMLeiQVCuKl0KbXDtbN2skrDTElHEbyfCvhBVbFs08OhuMst1Td4Rw4VE5c4guCQcwW8REnhX9XRRZH7OhtXY9YrLWFaHunrUeUY9rsUyV96FJ1Ip1FIu2TtTORQkLH81/9wr1eOq2dalzEuuWZYyVjyv6gQjnPH92xlGMuHABUbOz+zc2YxI+mnNV/JN/Vo6pGz5SFb6ZaArNgG9Bxhp9vAur5cflISfydaGjh/IGw7FlSagbyh+JTFuGAglp2mEg+JNBGDtHtCKsd5sbkj35dTHN2zaylnPIm7kmOCedvh0xxpG/tPtJkX1PonH5SOTtW2FzHIJF4c3li3IRRt+2USyxO/M/KDd/UrDhfwh33UjgH9Yg230aT8YtlObOIwNDm76axR/xCsznSuVM6PGnNWkj7X+ZQD6LF0jiKeXvFUzzdDJ2iBQgE8DChzLzT4wo1mpFBc/TrfBRPF15+CJS0JvWXAv8AnWvGBi2SzXvsQd1k1ercAYXx1Yho7PXRQ5/OkZFqlMtQ/mPQxd2PN7zGji7WhP7awPaUtph1APp6QjPQwO4ALBbpks7qe8H+03cRlyjo7LakTB+VWpx0Mc9KousTJIFBX4fnCGoTJklCX6Ovsu0VoOJbkRG/s/tEFX9RQjiP2OpjzmxbXmpIBT9QH8OPI+nlHQzbOQEqKFoJqHG6RGpotCanw9Gsm1HDvvDO4jj+rcYvBaJgILEG8EP1BjzCy7bVLI3nP8yb+g9OkdJYNuhQBd9U+1PBjxiiyfkLiX9o9jZa6yj9M5Xp9x8pHLbR2PNk/ekgfmFU9cObGO2s21HF4UM8uP6txMX0TgoZ5g+ojqh8hohLEmeWQzx3W0uyEqY5R/DVp9p/04cmjlto7AnSXKkun8yajniOYEdkM0ZEJY2jOeHeIwnipMlvQ7xCE8ExOHeIJBJAAJJuAqTwEb+zex81dZh+mnK9XS4c+kJKcY9GUXLhiAvQXxubO7JzZjFf8JOtVf24c24R1WztjypH+Wmv5jVR54cA0FnWwJ1Onzyjln8n8F44fyA2fsaVJ+xLq/Mqp64cmg022gXVPzrGRtDbYTQlz+UeuA5udI5vaG3Spxh+VP8A7HHn0jgnmbZ0xxpHQ7Q28BR945C4cT7PxEc1bttqXR30FEj3+VjPUpUw6ZC7nFG0bUSi7vHMig4A384juXRpSjBbLk2YGClqAGD+gxjB7QbXUGRLJSCCVEfcasz4DhEja6lRJU9XJPld+0ZVuVvqJ/pHzqYekiMcrnKlwhs2zd5A4e5jprSq7mYytjynmPkD7esac8h6tlng/wAMKtsbK6iDvBa6+/0gRJByOGERRJJN9PR6GkH+k/K+/lDHDVgipWnh7woX01ZwoIKM8zEbhFO81Ha4jG5qQaXLSHoCK3MS9/sOcV02chP2vdcd0g/m4ZwloJFGpW69rz6wa0Lsuy5rLBdrr24UbjEtpoqDxHr7xRnPva653emkak9O+ka7vjT1hJo6/jPqM8Sd4tmQMr9Y151nscgfx531Fi9EmvIq/URRteypwHdRvYEOA3XCIWfstIlAKtM56P8ATT8fw5w0Nl8kFabQSZ21X9ljkplC5wN9Z5n9YhK2Bapp+rPmmW1d+YouOAenhBldpkShu2WUlAFN9VTd8vJjPFmtNr7xdQNylUTyu8AYp39k3NLS/wBGxaNt2dG6j6ipqrivdHWjPy6xak3b6FhsCk+B9jGINlyLPWfN31D8KaDm1epHCKtp7XsN2QhKEjICvoYVwGWRr7uHZ2LtCpJZdMlJf9x4iOmsO2QQC76p9h5pbhHn2zLWqah5kv6RzNEq1Y95PlFhG/KLoLA1zB1yPGEacSqakrR6pZtqOMFDP9c9C0X5c0KuPLGPM7D2gYjedBuf39jHR2TbAo/VN3S8cU9IZT/IHE1dpdlpM1yB9Nf5k0B4puPJuMcptPszOkud3fR+ZDnqm8eI1jsLNtSlWUMw3ndyLRek2pKvtPLEcvWOmGdx4RliT6eVy0lRASCSbgA5PACOi2b2MmLrNP005Bir2TzfhHYIs6EkqSlIUq8gAE8SKmIzbUE39B65RSfyXWtCRwoFs/ZUqQP4aADio1Uf9RryDCCzrWlOLnT1Pwxm23agA7xCQcMTyvPgIwbdt4j7TuDM38suAjillOlQN63bWCfuLfyi/p79I5zaO3iaPuDIVUeJy6CMadtFSvtDam+K4k1qanC8nVjhqaRLcmPpBZlpUqgDDLExYsWyitsvmOPAdREQES070wgDL3OPgNIxNqdtCoFEksBTjo+A+Viyxpfd/wCE5ZPwdLbbfIswYFS5tW3VbraULDhU5mOVk9sQte7abMlZJYKQN1dbhT7vCAbJ2ZOtRBSKOylKdhnW8nQfrHWp/wAPYEOe/MzLPXL8o8eMU3/hEVLy9FC29mHAMtW4TcieCg1w3xR9I5JTbzak8sIudptqTLV3lKISmoRckMcs9YDYLDMUN7cIBufHllEpteimKMW20aOyJTJUeA+eEAmWlzXEmLaO5J5E+kU9x6j94nEl8j0g8neSxBoGcdWh1TyrFuN9IAkM2HqMOcNOmACteNYocgT66cVQori0Dh09YULYdDWezEVUaca5+g6xIzBh8FzPnA51XS5OBI44ZGsClySKjeIGeZ/a+C3+BaZc+pvPQB8W08IOlbynGDtycjyEZ5peoNew61LwSRbgHBcJN3hXnCNtlsEvGWze2J2kTMZKqKyz/pOPCLu1OyUm1DfQdxRPeIDhWbpwVr5x5taZjGl4OGkb3ZztktBCZ2Ny9MlDHjDRXs7ZSi/pZpWv/DWE7qkFcwB3X5hw3MA8Ywbf2snTzuSwa0ASDXkKmPQLVKkW2XuzEhWIrUaoUPnGMbaksWGWTJkjdxUkOf8AVjzJaKJoVwa5pHNWTsvNUN6eoSxlQnpcPlIsTbZZrKO4kFX5lVPL9ABGPads2i0L3UBROQqf0EW7H2PP32hYTiQCCeajQcnh1omv+qso2zb82crdTvVwAfwjU2HKnyarmMg1MtXefxZJ1BeHtG05FnG7LSBwvPHE84wLXteZNLBw5ZhU8v0g94F/S9s7mVtKStW6FhKz+FRv4E0PC/jFyVNVLPdLaVbphHCWPs3MVWYdwHC8nlhz6RuJ26iQkIJK0ilVEq5Kv5XROWOuFYzvqOvk9oGCqlC2OoPoecWbD2iFN50HMPu9B3k8UnlHK2LaEqeHlrfNJoocsRqHESTLOHSI80yi/R6ZZ9tEy3UsAXOCK8Cmp4BtYzbXt78lAPxKbwFw8Y4+y7Q3EEbpKiX0wERXMUsuovW7AcoVuwmnadqlRO73ifxKf1viov8AMs8yacP0FYqrtyU0Qy1Z/hHMVVyprFafPCRvzV8CfJKRdwA6xSMBXI0Ran+0N/Mb+QNBxLnQRR2h2gRIcDvLyFS+ZPqY57aHadSgUynQnPE+0VdlbDXPLiicVnxbM/HiyVLRzyyW6Wydr2rNtCgPuJNEhy+TNeY6XYHYtv4lpNL/AKYNP9RHkOuEW7BY5NjRvUGa1XnQewjC2z2sXNUqXLdKc8T7ecZa4bwrcjpdrdr0SR9OSA47tKBOmQ4eUcz/AIybPWlG4VKVk78eHhR4r7C2BMtJp3Uv3lkU4UvOnVo76w2KTY0MgOoipLbytScE6XQrftmSlP8AwU9n9mUSUhc47yqUNUpOg/EfmsUts7eTLO6iqjhlqr2jN7QdrlLLSjoVYD+n3/eMbZ43lJ1Id+NYlLey0HGP0xOjtpaWA7XDoKxSTNar8L4e3W0KUwNz1+coD9OjvX0+ZQYnJmdyLq7SSmqa3UFecNLANzjjTFvCM8TFB3fnpBUWl8uNIaznLKkDFjq59IeKYmD5+8KFD5MvSDcAkAa84aYoh6M3HwiJWEgBj0xaK9ot1GAbPE9YzGGWijln1avWjRTnEkYMae7HGDy5jv41hptrUosXIyADBrmA6QEjJIqybGLzTMwK3SwBe7Xe3gIszAwckAZRRmEE0GOXjxuii6Zv0WNm7cXZyGdSCfty1BwL8o7vZm30Tk/c+eY0Un1jzxdkoLr7qRGTNVJVvJcKGI8tRxjNWWx5nHT4eiWixbiD9BEsE1YAAHpR+NI8+2rtKetZQoKSp23ceDe0dXsTtWlbJWyVHDBXDI6ecbypKV94AOAzsN4DJ8oVSp7OtpZF9LPP9ndjZi6zf4YyvV0uHPpGmuZZrInuAPibyf8AV6CI9qJ1pl3h5ZuUm7mMDx5Rzth2VNnkkXXbyqDrjwEWUm1ZFpRdJWyW0e0K5jhNB8wgNj2PMm1LgfmVjwGPlHSWPs7LlAFXeVmr0Td5xV2l2gQhwjvq406xvL1Ezj7my3sHZaJawwcsam/9I20inOOU7NbSVMtI3vyr4CmAjqyac4hlTT2WxtNaBlN3zGJohL/Dw9YFaFNLWdF+RiJQxbXt2XLBEtlqz/CPeMGYpc9dSpajcPYC4QbZWwJk5j9qPzHEaDHjdHX2SxS7Oh6JSL1KvPOOt1E5FGWTvDM2V2VAYzan8gu55+UaW0tty7OkgMpYH2JagoA+Q0jH2l2oKnTIdKcV4nhkNfKM6xbOmTVkSgSo35B8VE3YQO9G8lHUB51tmz17yjvDLAA4AfDHR7D7JVCpndTgn8R4qwGl/CNHZHZ1EjvqO8v8xuGiR638Lofae30ywz1NyReeOQ+VhXP1EaOOvqmXrXtREhDBkgUfAaAYmOJ2vthc9wHSg3g3q1LeXnAbXOXOW6yS1wFwFaAcr9IlLlpF9croyj7ZHJlvS0gEqzsmtBx+VgkuSKYaih4awZLmgIvLa5MILMVQDdBfXI8ePWGIJjmQGbeceVPmMQlylA/c+sNKW5yyHK+7jE5aGVfTLygUK3YtxiQX5a6mBy0AHm3wwZBD3Nx94skJUBcDXm37wGIVQnUdBCi5upGHR4UaggUzizPS9v2iuqZUllDh6QZMo1flW4nHzrrA5g8McaGrmB4j3QJT3u3jk/76Q8pHAEsK0ArSrV8YsIkYqzu6cfOBT1Jplref0g8AypNRvOCbjlfTOJLAQ1373huURmKN93K/DHPygU1RNGDcHIz84NMRskZgJvOPzqYFNWbjXDrBNwhq/BczYQ9BUP4QQopKspeuPg0bmxu0ypTCYSU4KvI45jx4xTSH1ct10irMkAquuyIg0nplYScdo9IkWlE1P4SFcClWn6GKu0LMpKSZaQSLk3cg9BHBbO2iuzq7pd6lJuNfA6x2+ydvonJxdqpP3DUZp+UiTi1w78eVT704Tam1Jq1KSt0sWKbuReD7M7KzJpC19xPieCctT4x306wS1qEwpSpQuUwcdYzNv7WNnSCEEvQKwfU4Q6yekK8KX1TdjWHZiJNEgA45niYsE05xyextpLm2pJWfz0wHdOEdWs05xPImnsfHJNaFNF3KIs4INQcM3hTFOekU9pTimRMKSQQmhGF0SXR26Q21Nty5AY95eCRhxOAjk9obUmTyFLNME4DlnrApFnVMWEoClKVgKvW/947fYPY9MplTmWu8JvSn38uN8dVxgt9OVeWbS4Yuwuy8yb3lvLlvfir+kZa+cdnKky5CAlKWxYY6qPqYbaO00y0klQDXq9hnHD7X7QrnFkkpR4q45cOsS3Mr9GFfs09tdq6sipzwHDAn5WMBM4ku7km814QMWa5ssfKDps9xB+XxXxSOLJkc+lgEjy9TDb7Uu5wwfI87v0MEMvu73HzpTKM0yV6Jom5t7Zwb69XbnlpFdCg7UPpqIkpbBxhGAT3rgLruvoXeCCWAnjiL8nzhBAUOLwlPcPN+GrxgEZXu3oIsBWeGXzOEiUkMqoOPx4HLnJJL6sx5wA1Qf6xFGT1hQKWKDHp7QoBh5XAthXHD9osyZW8CreAIBoQP9z4xSlTjVlF8q+d93nE/rUb490FIKYrYBvHvPrz4M/KKxQC7lziccc+OcKbMeorfw0rFYPob8nbhhzgpAfRKF+Dvxc3UwEQlywSQl7240HhBkpJ+2l1Wv/aCCXu/dRWdzfrxg0ZID9LEtTLTLz5RNCN24XsGyyfO6ClbMakC4fvcIGhJqSTp5eOfGDVBFLUQTrfw9ob66QFADvO1a3anGniIiRXXNvmnSHWoDQ30v8dINhsqGWbyC/mPcQDvAjdJBBdxRmxp8rFxMsN6fvA5qS1KOaXa53uWjXQLZubE7WV3ZpY3BWB/qGB+UjqgEzAzAuKpLEEevCPLpksgm+/i/wAeNDZO35klW6QVIyJu1SfS6JShe0dmL5FakdUjs5KkqVMQkg4AmiXoW/V4kfWDSNrInSyUq3m6g5EfOMCVcOMRlfs61XohNvGogU+xfWSqWDu72N7VBNOAgk4OOEFs8xiDp6Qq6ZlvZmypVnQyA2ajVStHy0ujP232hTLDUc3Iep1UcB8rGZtntRemWXV+bAf04c7uMc5OBJ3lFyTeb+ZOMWjC3ciGTOorxgTt1vXOUDMJvokXDljxhky92/G5uJc1+UgkpAOOvCGMs0+NgIt+kcTl5dJyuAcgBuPGDy5Qcvry+esCUoioYlm/WCILnPJ/OMIISy9+QxqK9LoKtRdwagcqYiHlEM2d3pWBTpJSaORdy1f0jAHQoEvUk0z0xuFfCLFnmpIvv9jRsLz4RVksQT09vGEhZcgAjAe1b4RsBdlyiLhh+8WJUnvEksQ92PCAfSN2J8KPBlpOBr6AV8T4QRkxpyKscWb2iuZDPxu8A3AawaUGYLah4cTWDz56BQG7m+l/jAB0piWcoUE/xCcQX0HuIUNQAYX3uujHO/lWHvFX1zI1x56xOZKCfWrnUeetIr3AijvR8G/e6NVIIplwuAyzNcS1OUSMuqQGwet2NTTWkCKyTQCnICleZryhxKO65Lvh8Px4yMWbMX7qTTEte1bsoRO6sUpeTdUi/g+HKISFEXAB8G0IHzWIqmHgb+WAa7KsGw2DTM3tOmeRh5i6X3eGAgRnPQXjGnkBQ6a8YkBdeTS9ujvlnGN+kPvOzKcF+WY41iCkPS+uHtB63AXDI+EV1oAd7y12PMO8ALGIxupg2uWsOEuGJHS9qXwyUsnXLUua43QQPe2euPtAAgcqzgnClwN2V1xq1NIrrRflwa7w5RZIwOYcRYRusUkEqIG6RhlQZ5wRtFPYrptCcySDwY+DtHXqN0czLs26tKyCCJiBm9al2+PHTTLojkO34/GV1KYnKKW2lfwiM/1PpF8rqYy9tK7qRxPTTnE49K5HUWYljkAll3Pf65tB1Sg7A0qcm5DlDS0jMg5B7j6YtFmWgAZkg39fIGOqzzbKqQXDX/LoimouNHixhddm99LocIxDM2D0OL/MYItWRSgMxNcNM6e8OlaXLXuBk+HpDCW1HL1vrlhkzwghycjeL/PWNYBnblnoSDC/xO8actTlQRIS2LO5xq7/AD1iSLO5J+2nsOd4HOMYhJ3X7+9UgUqzuLjhwi5tFSQ26E0DU8Hx0itJs1KqYA30roYJaAN5kq3gkguMmucXl/OF81w3jqzUsq0kTitQCgspRg9LwMQBXkIqpnM6WTljy+DKK0wArrV6DEkG85j4KtEwhSRvEGv2kXHJsbvjQH+gMLa5FxAqlicL8eFYDJBUas9Mmv8A36xOzzyoVdjTpoREjJ3FVbxjJsBL6wFPaGhhLBqQCYUMN4sj9ZVKB9WFNX+XQG0LH8tNeeDFr4ddnchIUxemr4VhIs+8MWNK1z/SCzWyEi4gAVxGQ9YUpBcqLN1w43RZ+mEhrz3QQNGLMPl0NLli8dPTJoyMV56iHuHQ+Ju6QyahhU5erZ1xg0wXjK7z8Ln1gIW9EjXU6PygGZJRYgENm/rCNn7u8cLhSl5JY0d/CBIU7ZhuvSDITczs7nHwyu6QFoKDSySL9cMqYtEJqAwZIz5n5frfAkkbpbmGYC8PTj4GJBVQ1xfHBg+NbusBsYf/AAzsDupBrTjdypSGUjcB5jncPOGCilsb2F+Qd+XhDFe89L3xrjSC2FUQLBgA46X5ZxaK0kB7xo36XiK4vdmGrv8AOUIrFGPzjzjM3CxaFoLBO84a9z+1wjVlW0LGuIN4jARMcsxY7tdBh1bpBxKalzVUccS1+ZvhJRsfHm8Xw15s4ByTGTtJ5he4AFIejk4jp5w24pdVXsaaxEIKWIF3y7nfpCxjQ2TP5aQFKAANBl8EHSQ1wo92DvnAygvibmGDnJsb6wP8RGlR43n5WKHPYWbLet4Di9rqfOBhpyMAKhiSBmC/lDbmRvrSuVeFfGDTOVP3bxwzjK+AsrBTUfnW+mLfKwpUm93q/wCrZwSbLqKFg3APicoIuWe81aGl9GbiMI17ACloZ3wPVv0g9mBd23sgahr64XjwiBDpcDFqUuYdWgqpQSCBV2o5FxL+h6QLGQO0y3DsLr2xzri3lFazzQhXfBwPgz5vdWLxmCgq4DHyugU9AKxTR3GWddTB9AY20Z6SsFDsz33/ABv2i3ZtpoVLMubvYszF8nBoCKRQUHDi5vLIQKYrHViMy7HDWNdg8vwX5C0FP8MMxZQNSl7iNDWuByeNNOzgpI3lllUCmxa41pURhrlsEsAxoCKmvHgY1LJbd5DBqYmlw+dILdsaP7JIsaUhlA7wofjQoEbS1O91b0h4TyQ1gJI744ogFlV3R8/CmGhRVCrgaVengvzhTRX+4cgzCHhQoPRS2iWJalBdxMBQs7xqbx5QoUGPAT6Emio4J8jFkCo4+kNChX0Yacf4Q/q9YNugpqPwg82FYUKAF9BoPnEbOol3L/vChQJcGQtwPcPxRG0oH1Lhe3gYeFDisnLT5wQmh5+cKFGQJBFio5/7hA96vM+sKFG9EyCz3V8f+MMgdw8vOFCjejBE0VKb/wCxP+5Iga/s5D/fChQvsL4iUsulzU5nhAkq/ic0+UKFA9hlwmFHdNcB5Qkmp/q/9TChQEBhsenmPeITj308f/ZI8oeFDG9kFXp5eQ9z1hD8PAekKFGYr6GsiQSmg+GC2n7yMHTSHhQRnwBPPeMKFCiTHP/Z">
            <a:extLst>
              <a:ext uri="{FF2B5EF4-FFF2-40B4-BE49-F238E27FC236}">
                <a16:creationId xmlns:a16="http://schemas.microsoft.com/office/drawing/2014/main" id="{6B79F8D0-410F-B6C2-CB5E-767992A7B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0" name="AutoShape 10" descr="data:image/jpeg;base64,/9j/4AAQSkZJRgABAQAAAQABAAD/2wCEAAkGBhQSERQUExQUFRUWGBcYGBgYGRcYHxoaGBcWFxcYHBcYHCYeHBkkGhcXHy8gIycqLCwsFh4xNTAqNSYrLCkBCQoKDgwOGg8PGiwkHiQsLCwsLCwsLCwsLCwsLCwsLCwsLCwsLCwsLCwsLCwsLCwsLCwsLCwsLCwsLCwsLCwsLP/AABEIAMIBAwMBIgACEQEDEQH/xAAbAAABBQEBAAAAAAAAAAAAAAADAAECBAUGB//EAEAQAAECAwUFBwIEBAUEAwAAAAECEQADIQQxQVFhBRJxgZEGIqGxwdHwEzJCUuHxI2JykhQzgrLSNEOiwgdT4v/EABkBAAMBAQEAAAAAAAAAAAAAAAECAwAEBf/EACgRAAICAwACAQQCAgMAAAAAAAABAhEDITESQQQiMlFhE0JxoRRikf/aAAwDAQACEQMRAD8AyAli3W+CgfzX4H9ogqSaOT5xAtg8eWcwQ7oPz0gap1WDDpECAafNYKLO90agA1K6/NYmgsA7B4RUUvSEkMHYvxPlGNQ5mtVvD3hGYcAPN+hhfUpUXwRM0fhDRkgoGhC1GtOQfzix9HdxfGkQJP5n6QWYoCtSSA/y94Iwz43V5+EOJ416RA2gflavyrxBS8BTx5wLNRYUQKuW5h/MRD6moaAlCqEFWeHTWHQpRoU9b6QaNwL9VhQvyiKnwOV/ysaGzez9omfZZ5jZkFI/uUwjakdh1j/NmSpfMqPQU8YdQk+INM5KYFXjvHL94jImLB7ySXyAAHW+OutPYqc38My5v9JAPRTecZNs2RPl/fLmAAYpcf3XQGnF7RnFmVKSqpUGbUF4OZgYu3zOGKS2Yzh/ovd4+0C0Dgyjk3KG3+EFRZyMh0gc9L3Am64j3hbRhhpEhOGR8oEZIGkDJHP5drGFYWYoG41yhOcYG5aoJ4QxUoX+Pz40YwULBiLA/a3JniUu1EPuqY6UiC1FV7HzgmIklPo7RMzt77gaZ08oGFqTfE/qvzjUEMgpyEOFpNKRXmI1oMxFh8wk6isGjbImQ/4vKFBt7j0hRqMZ7nOnAxFBif0lZsesJCOPrSFFGQALxyeHFLnbJ4UxCS2B1+XQMgOb82rrDIxIFJv9T8rExLDPT5r1iBGQb2gkmxqWpkgq0AJPvG0FWQIHHiYYtk2sbmzuxFrX/wBvcGa2T4HveEayOwctP+faki50oDnqf+MFQlLiHUGcYFpFx0eCSJP1CyN8k8/KO5k7NsEr7ZK5xzmGnS7/AMYtDbykhpSJcoZJSB+nhHRH4s301L2zlbB2PtS2aSpOqyEDoov4RsyOxQH/AFE+UNEAqPo3SNiR2qWPvSFajun2iym2WWbeNw6jd8R3esP/AMZR+5MZKPoyJOxbFKuRMmnNRYeDRcl7SCP8qVKlf0pD9YuTdgOHlrBGv/JPtGbaNnTUXoLZjvDw9Y6IRxLhmpIebtCYv7lqPNvAQEGBfUhb0dK/RLYcTDFiVtaam5Z5184o78IzYzSfTbRfmWyWv/NkSl6tunqIqzNi2Rd31ZR5LHi5idnsEyZ9qFEZ3DqWEaUjs0q+YsJGSa+JYDoY5pwxPpRKTMJXY9wfpTJUzJyUHoXEZNu7P2iUD/CWP5gN8UzKY7Va7JJv/iKH+v8A/MVrR2tP/bQBqa+ApHM/iqX22NpLZ505chREQXIADu/jHeL24JlJ0mVN4pAPWK8zZ1hmYTZB/lO8OhenSJy+JkjzYtL8nDIlMSfuf5dBRNNKBso6aZ2FUf8Ap7RKmjJToV4P4tGTbey1plPvSFEZjvDql4hKEo9RvBmcwDEX5ZfL4iATi3CkQJY3KHj+0EJF7Vz9IVMnRBZN15yhgpsuUTC2OJ5RNUx+WgpDIIkziRVokCkX4xBMvNn+ViRDHPV4JiSZScPOHhJWcoUYFkkoIwHH9IcJ3qXvgBXg0UTOJF/zJ409g7VMlW9ncq4jTewia2NFeTqy5ZuyFom3SVJTmtpfnU9I1LP2BTLrOtCEaJG8eqm8o6fZ+3gsCr+B6Yxcn2KTPFQCcxQ9RhxpHTCEPZd4qOZl2CwSrpa5ys1kt0oP/GDntGUhpUuXKH8oHow8Inbuy601lnfGRofY+HCMSakpJCgQRgQx6GPQx48X9SMnKJatG1Ji/uWo6PToKRW+pAnhiqOhJLhO2whmQt+AlUNvQQBt+F9SBAxJCSosAScgHPQQLMHk2taC6FFPAtGpZu1M0feErH9p6inhALJ2anrvSEDNRbwDnq0bFn7KS0h5qyr/AME+/jEJzx+9loxn6GRtmzTi0xLKP5g/RSawWd2aQaoUU8e8PeIq2zZbPSWEk/yBzzWfeM219sZiv8tIRqe8faJKMr+jRRyX9jSs/ZlP41k6JoOpf0iU62Wazlgh1jQk/wByvSMSzdqpyfuKVjUMeqW8XjTldppMwbs1LcRvDy9I0oz97NGUfQG1drVn7EhOp7x9vOMi07RXM+9SlcTTpdHRK2FZ5weWW1QXHQv6Rm2rsrNT9hSsf2noaeMPCcF+hZRmzI34Z4efZVyyy0qTxBHjjAt6Lp2RaYSGeIvDEwwCbxcs+2ZqPtmK4Go6GKEO8Ck+hujZXt1Eyk+RLmasAepf0irO2NYJ131JB6joXpzEUWjV2d2emzGJG4nNXom8+EQyYcfWOpSf7M2d/wDH6lOZM6XMH9p8CR1MZNq7LzpT78tfEDeB5hwL/CPS7DsaVJ716vzK9BcPOFbNrpQHcDU+gvMefOEI8ZZYrPJiBQV8ISgLrvjxrdtNppmbpSkFT1OJDG8Cl7XvGACVAFjzp8ERsjOPi6CLVW8w0P3vzeAhoWgWPNQAHIA4ufLGJqU6QxYaCKyl3OcboitWr3RgM0xtNUtIUmqWBY8rjgfaOm2Z2mehJfWh5HHz1EcbKO/LbiOv7wOybZlrZMwbig3ewPO9J401gJnpQ3FM9ese2QoXv4Hp8GsW5tnlzksoBQ1vHA3jlHl8raC5bM6hh6EGOj2Z2lBoS56KHvx8YrHK10DgaFv7Im+Up/5VeivfrHP2izrlndWkpOR+V5R2lk2qCL94eI4/OcXFBE0MoBQyIfwMdsPkv3s55YUeeSZCllkJKjkAT5RrWTspOV926galz0HuI7GXKCUskAAYBhHMbY7SWiWd36X0sie8/A/b5xT+aU3URP41HbL1n7KyUB5hK2zO6Og9TEpvaCzSBuoY6SwG63Rxdqt65hda1K4n0uEV3hv4m/uYPOvtR0lr7azFUlpSgZnvHxp4RjWi3rmF1rUrifS6Kjw7xWMIx4ibk30I8J4FvQt6KChd+H34E8LejGDy5xSXBIOYJHiI1rH2pnIvIWP5r+or1eMLeiQVCuKl0KbXDtbN2skrDTElHEbyfCvhBVbFs08OhuMst1Td4Rw4VE5c4guCQcwW8REnhX9XRRZH7OhtXY9YrLWFaHunrUeUY9rsUyV96FJ1Ip1FIu2TtTORQkLH81/9wr1eOq2dalzEuuWZYyVjyv6gQjnPH92xlGMuHABUbOz+zc2YxI+mnNV/JN/Vo6pGz5SFb6ZaArNgG9Bxhp9vAur5cflISfydaGjh/IGw7FlSagbyh+JTFuGAglp2mEg+JNBGDtHtCKsd5sbkj35dTHN2zaylnPIm7kmOCedvh0xxpG/tPtJkX1PonH5SOTtW2FzHIJF4c3li3IRRt+2USyxO/M/KDd/UrDhfwh33UjgH9Yg230aT8YtlObOIwNDm76axR/xCsznSuVM6PGnNWkj7X+ZQD6LF0jiKeXvFUzzdDJ2iBQgE8DChzLzT4wo1mpFBc/TrfBRPF15+CJS0JvWXAv8AnWvGBi2SzXvsQd1k1ercAYXx1Yho7PXRQ5/OkZFqlMtQ/mPQxd2PN7zGji7WhP7awPaUtph1APp6QjPQwO4ALBbpks7qe8H+03cRlyjo7LakTB+VWpx0Mc9KousTJIFBX4fnCGoTJklCX6Ovsu0VoOJbkRG/s/tEFX9RQjiP2OpjzmxbXmpIBT9QH8OPI+nlHQzbOQEqKFoJqHG6RGpotCanw9Gsm1HDvvDO4jj+rcYvBaJgILEG8EP1BjzCy7bVLI3nP8yb+g9OkdJYNuhQBd9U+1PBjxiiyfkLiX9o9jZa6yj9M5Xp9x8pHLbR2PNk/ekgfmFU9cObGO2s21HF4UM8uP6txMX0TgoZ5g+ojqh8hohLEmeWQzx3W0uyEqY5R/DVp9p/04cmjlto7AnSXKkun8yajniOYEdkM0ZEJY2jOeHeIwnipMlvQ7xCE8ExOHeIJBJAAJJuAqTwEb+zex81dZh+mnK9XS4c+kJKcY9GUXLhiAvQXxubO7JzZjFf8JOtVf24c24R1WztjypH+Wmv5jVR54cA0FnWwJ1Onzyjln8n8F44fyA2fsaVJ+xLq/Mqp64cmg022gXVPzrGRtDbYTQlz+UeuA5udI5vaG3Spxh+VP8A7HHn0jgnmbZ0xxpHQ7Q28BR945C4cT7PxEc1bttqXR30FEj3+VjPUpUw6ZC7nFG0bUSi7vHMig4A384juXRpSjBbLk2YGClqAGD+gxjB7QbXUGRLJSCCVEfcasz4DhEja6lRJU9XJPld+0ZVuVvqJ/pHzqYekiMcrnKlwhs2zd5A4e5jprSq7mYytjynmPkD7esac8h6tlng/wAMKtsbK6iDvBa6+/0gRJByOGERRJJN9PR6GkH+k/K+/lDHDVgipWnh7woX01ZwoIKM8zEbhFO81Ha4jG5qQaXLSHoCK3MS9/sOcV02chP2vdcd0g/m4ZwloJFGpW69rz6wa0Lsuy5rLBdrr24UbjEtpoqDxHr7xRnPva653emkak9O+ka7vjT1hJo6/jPqM8Sd4tmQMr9Y151nscgfx531Fi9EmvIq/URRteypwHdRvYEOA3XCIWfstIlAKtM56P8ATT8fw5w0Nl8kFabQSZ21X9ljkplC5wN9Z5n9YhK2Bapp+rPmmW1d+YouOAenhBldpkShu2WUlAFN9VTd8vJjPFmtNr7xdQNylUTyu8AYp39k3NLS/wBGxaNt2dG6j6ipqrivdHWjPy6xak3b6FhsCk+B9jGINlyLPWfN31D8KaDm1epHCKtp7XsN2QhKEjICvoYVwGWRr7uHZ2LtCpJZdMlJf9x4iOmsO2QQC76p9h5pbhHn2zLWqah5kv6RzNEq1Y95PlFhG/KLoLA1zB1yPGEacSqakrR6pZtqOMFDP9c9C0X5c0KuPLGPM7D2gYjedBuf39jHR2TbAo/VN3S8cU9IZT/IHE1dpdlpM1yB9Nf5k0B4puPJuMcptPszOkud3fR+ZDnqm8eI1jsLNtSlWUMw3ndyLRek2pKvtPLEcvWOmGdx4RliT6eVy0lRASCSbgA5PACOi2b2MmLrNP005Bir2TzfhHYIs6EkqSlIUq8gAE8SKmIzbUE39B65RSfyXWtCRwoFs/ZUqQP4aADio1Uf9RryDCCzrWlOLnT1Pwxm23agA7xCQcMTyvPgIwbdt4j7TuDM38suAjillOlQN63bWCfuLfyi/p79I5zaO3iaPuDIVUeJy6CMadtFSvtDam+K4k1qanC8nVjhqaRLcmPpBZlpUqgDDLExYsWyitsvmOPAdREQES070wgDL3OPgNIxNqdtCoFEksBTjo+A+Viyxpfd/wCE5ZPwdLbbfIswYFS5tW3VbraULDhU5mOVk9sQte7abMlZJYKQN1dbhT7vCAbJ2ZOtRBSKOylKdhnW8nQfrHWp/wAPYEOe/MzLPXL8o8eMU3/hEVLy9FC29mHAMtW4TcieCg1w3xR9I5JTbzak8sIudptqTLV3lKISmoRckMcs9YDYLDMUN7cIBufHllEpteimKMW20aOyJTJUeA+eEAmWlzXEmLaO5J5E+kU9x6j94nEl8j0g8neSxBoGcdWh1TyrFuN9IAkM2HqMOcNOmACteNYocgT66cVQori0Dh09YULYdDWezEVUaca5+g6xIzBh8FzPnA51XS5OBI44ZGsClySKjeIGeZ/a+C3+BaZc+pvPQB8W08IOlbynGDtycjyEZ5peoNew61LwSRbgHBcJN3hXnCNtlsEvGWze2J2kTMZKqKyz/pOPCLu1OyUm1DfQdxRPeIDhWbpwVr5x5taZjGl4OGkb3ZztktBCZ2Ny9MlDHjDRXs7ZSi/pZpWv/DWE7qkFcwB3X5hw3MA8Ywbf2snTzuSwa0ASDXkKmPQLVKkW2XuzEhWIrUaoUPnGMbaksWGWTJkjdxUkOf8AVjzJaKJoVwa5pHNWTsvNUN6eoSxlQnpcPlIsTbZZrKO4kFX5lVPL9ABGPads2i0L3UBROQqf0EW7H2PP32hYTiQCCeajQcnh1omv+qso2zb82crdTvVwAfwjU2HKnyarmMg1MtXefxZJ1BeHtG05FnG7LSBwvPHE84wLXteZNLBw5ZhU8v0g94F/S9s7mVtKStW6FhKz+FRv4E0PC/jFyVNVLPdLaVbphHCWPs3MVWYdwHC8nlhz6RuJ26iQkIJK0ilVEq5Kv5XROWOuFYzvqOvk9oGCqlC2OoPoecWbD2iFN50HMPu9B3k8UnlHK2LaEqeHlrfNJoocsRqHESTLOHSI80yi/R6ZZ9tEy3UsAXOCK8Cmp4BtYzbXt78lAPxKbwFw8Y4+y7Q3EEbpKiX0wERXMUsuovW7AcoVuwmnadqlRO73ifxKf1viov8AMs8yacP0FYqrtyU0Qy1Z/hHMVVyprFafPCRvzV8CfJKRdwA6xSMBXI0Ran+0N/Mb+QNBxLnQRR2h2gRIcDvLyFS+ZPqY57aHadSgUynQnPE+0VdlbDXPLiicVnxbM/HiyVLRzyyW6Wydr2rNtCgPuJNEhy+TNeY6XYHYtv4lpNL/AKYNP9RHkOuEW7BY5NjRvUGa1XnQewjC2z2sXNUqXLdKc8T7ecZa4bwrcjpdrdr0SR9OSA47tKBOmQ4eUcz/AIybPWlG4VKVk78eHhR4r7C2BMtJp3Uv3lkU4UvOnVo76w2KTY0MgOoipLbytScE6XQrftmSlP8AwU9n9mUSUhc47yqUNUpOg/EfmsUts7eTLO6iqjhlqr2jN7QdrlLLSjoVYD+n3/eMbZ43lJ1Id+NYlLey0HGP0xOjtpaWA7XDoKxSTNar8L4e3W0KUwNz1+coD9OjvX0+ZQYnJmdyLq7SSmqa3UFecNLANzjjTFvCM8TFB3fnpBUWl8uNIaznLKkDFjq59IeKYmD5+8KFD5MvSDcAkAa84aYoh6M3HwiJWEgBj0xaK9ot1GAbPE9YzGGWijln1avWjRTnEkYMae7HGDy5jv41hptrUosXIyADBrmA6QEjJIqybGLzTMwK3SwBe7Xe3gIszAwckAZRRmEE0GOXjxuii6Zv0WNm7cXZyGdSCfty1BwL8o7vZm30Tk/c+eY0Un1jzxdkoLr7qRGTNVJVvJcKGI8tRxjNWWx5nHT4eiWixbiD9BEsE1YAAHpR+NI8+2rtKetZQoKSp23ceDe0dXsTtWlbJWyVHDBXDI6ecbypKV94AOAzsN4DJ8oVSp7OtpZF9LPP9ndjZi6zf4YyvV0uHPpGmuZZrInuAPibyf8AV6CI9qJ1pl3h5ZuUm7mMDx5Rzth2VNnkkXXbyqDrjwEWUm1ZFpRdJWyW0e0K5jhNB8wgNj2PMm1LgfmVjwGPlHSWPs7LlAFXeVmr0Td5xV2l2gQhwjvq406xvL1Ezj7my3sHZaJawwcsam/9I20inOOU7NbSVMtI3vyr4CmAjqyac4hlTT2WxtNaBlN3zGJohL/Dw9YFaFNLWdF+RiJQxbXt2XLBEtlqz/CPeMGYpc9dSpajcPYC4QbZWwJk5j9qPzHEaDHjdHX2SxS7Oh6JSL1KvPOOt1E5FGWTvDM2V2VAYzan8gu55+UaW0tty7OkgMpYH2JagoA+Q0jH2l2oKnTIdKcV4nhkNfKM6xbOmTVkSgSo35B8VE3YQO9G8lHUB51tmz17yjvDLAA4AfDHR7D7JVCpndTgn8R4qwGl/CNHZHZ1EjvqO8v8xuGiR638Lofae30ywz1NyReeOQ+VhXP1EaOOvqmXrXtREhDBkgUfAaAYmOJ2vthc9wHSg3g3q1LeXnAbXOXOW6yS1wFwFaAcr9IlLlpF9croyj7ZHJlvS0gEqzsmtBx+VgkuSKYaih4awZLmgIvLa5MILMVQDdBfXI8ePWGIJjmQGbeceVPmMQlylA/c+sNKW5yyHK+7jE5aGVfTLygUK3YtxiQX5a6mBy0AHm3wwZBD3Nx94skJUBcDXm37wGIVQnUdBCi5upGHR4UaggUzizPS9v2iuqZUllDh6QZMo1flW4nHzrrA5g8McaGrmB4j3QJT3u3jk/76Q8pHAEsK0ArSrV8YsIkYqzu6cfOBT1Jplref0g8AypNRvOCbjlfTOJLAQ1373huURmKN93K/DHPygU1RNGDcHIz84NMRskZgJvOPzqYFNWbjXDrBNwhq/BczYQ9BUP4QQopKspeuPg0bmxu0ypTCYSU4KvI45jx4xTSH1ct10irMkAquuyIg0nplYScdo9IkWlE1P4SFcClWn6GKu0LMpKSZaQSLk3cg9BHBbO2iuzq7pd6lJuNfA6x2+ydvonJxdqpP3DUZp+UiTi1w78eVT704Tam1Jq1KSt0sWKbuReD7M7KzJpC19xPieCctT4x306wS1qEwpSpQuUwcdYzNv7WNnSCEEvQKwfU4Q6yekK8KX1TdjWHZiJNEgA45niYsE05xyextpLm2pJWfz0wHdOEdWs05xPImnsfHJNaFNF3KIs4INQcM3hTFOekU9pTimRMKSQQmhGF0SXR26Q21Nty5AY95eCRhxOAjk9obUmTyFLNME4DlnrApFnVMWEoClKVgKvW/947fYPY9MplTmWu8JvSn38uN8dVxgt9OVeWbS4Yuwuy8yb3lvLlvfir+kZa+cdnKky5CAlKWxYY6qPqYbaO00y0klQDXq9hnHD7X7QrnFkkpR4q45cOsS3Mr9GFfs09tdq6sipzwHDAn5WMBM4ku7km814QMWa5ssfKDps9xB+XxXxSOLJkc+lgEjy9TDb7Uu5wwfI87v0MEMvu73HzpTKM0yV6Jom5t7Zwb69XbnlpFdCg7UPpqIkpbBxhGAT3rgLruvoXeCCWAnjiL8nzhBAUOLwlPcPN+GrxgEZXu3oIsBWeGXzOEiUkMqoOPx4HLnJJL6sx5wA1Qf6xFGT1hQKWKDHp7QoBh5XAthXHD9osyZW8CreAIBoQP9z4xSlTjVlF8q+d93nE/rUb490FIKYrYBvHvPrz4M/KKxQC7lziccc+OcKbMeorfw0rFYPob8nbhhzgpAfRKF+Dvxc3UwEQlywSQl7240HhBkpJ+2l1Wv/aCCXu/dRWdzfrxg0ZID9LEtTLTLz5RNCN24XsGyyfO6ClbMakC4fvcIGhJqSTp5eOfGDVBFLUQTrfw9ob66QFADvO1a3anGniIiRXXNvmnSHWoDQ30v8dINhsqGWbyC/mPcQDvAjdJBBdxRmxp8rFxMsN6fvA5qS1KOaXa53uWjXQLZubE7WV3ZpY3BWB/qGB+UjqgEzAzAuKpLEEevCPLpksgm+/i/wAeNDZO35klW6QVIyJu1SfS6JShe0dmL5FakdUjs5KkqVMQkg4AmiXoW/V4kfWDSNrInSyUq3m6g5EfOMCVcOMRlfs61XohNvGogU+xfWSqWDu72N7VBNOAgk4OOEFs8xiDp6Qq6ZlvZmypVnQyA2ajVStHy0ujP232hTLDUc3Iep1UcB8rGZtntRemWXV+bAf04c7uMc5OBJ3lFyTeb+ZOMWjC3ciGTOorxgTt1vXOUDMJvokXDljxhky92/G5uJc1+UgkpAOOvCGMs0+NgIt+kcTl5dJyuAcgBuPGDy5Qcvry+esCUoioYlm/WCILnPJ/OMIISy9+QxqK9LoKtRdwagcqYiHlEM2d3pWBTpJSaORdy1f0jAHQoEvUk0z0xuFfCLFnmpIvv9jRsLz4RVksQT09vGEhZcgAjAe1b4RsBdlyiLhh+8WJUnvEksQ92PCAfSN2J8KPBlpOBr6AV8T4QRkxpyKscWb2iuZDPxu8A3AawaUGYLah4cTWDz56BQG7m+l/jAB0piWcoUE/xCcQX0HuIUNQAYX3uujHO/lWHvFX1zI1x56xOZKCfWrnUeetIr3AijvR8G/e6NVIIplwuAyzNcS1OUSMuqQGwet2NTTWkCKyTQCnICleZryhxKO65Lvh8Px4yMWbMX7qTTEte1bsoRO6sUpeTdUi/g+HKISFEXAB8G0IHzWIqmHgb+WAa7KsGw2DTM3tOmeRh5i6X3eGAgRnPQXjGnkBQ6a8YkBdeTS9ujvlnGN+kPvOzKcF+WY41iCkPS+uHtB63AXDI+EV1oAd7y12PMO8ALGIxupg2uWsOEuGJHS9qXwyUsnXLUua43QQPe2euPtAAgcqzgnClwN2V1xq1NIrrRflwa7w5RZIwOYcRYRusUkEqIG6RhlQZ5wRtFPYrptCcySDwY+DtHXqN0czLs26tKyCCJiBm9al2+PHTTLojkO34/GV1KYnKKW2lfwiM/1PpF8rqYy9tK7qRxPTTnE49K5HUWYljkAll3Pf65tB1Sg7A0qcm5DlDS0jMg5B7j6YtFmWgAZkg39fIGOqzzbKqQXDX/LoimouNHixhddm99LocIxDM2D0OL/MYItWRSgMxNcNM6e8OlaXLXuBk+HpDCW1HL1vrlhkzwghycjeL/PWNYBnblnoSDC/xO8actTlQRIS2LO5xq7/AD1iSLO5J+2nsOd4HOMYhJ3X7+9UgUqzuLjhwi5tFSQ26E0DU8Hx0itJs1KqYA30roYJaAN5kq3gkguMmucXl/OF81w3jqzUsq0kTitQCgspRg9LwMQBXkIqpnM6WTljy+DKK0wArrV6DEkG85j4KtEwhSRvEGv2kXHJsbvjQH+gMLa5FxAqlicL8eFYDJBUas9Mmv8A36xOzzyoVdjTpoREjJ3FVbxjJsBL6wFPaGhhLBqQCYUMN4sj9ZVKB9WFNX+XQG0LH8tNeeDFr4ddnchIUxemr4VhIs+8MWNK1z/SCzWyEi4gAVxGQ9YUpBcqLN1w43RZ+mEhrz3QQNGLMPl0NLli8dPTJoyMV56iHuHQ+Ju6QyahhU5erZ1xg0wXjK7z8Ln1gIW9EjXU6PygGZJRYgENm/rCNn7u8cLhSl5JY0d/CBIU7ZhuvSDITczs7nHwyu6QFoKDSySL9cMqYtEJqAwZIz5n5frfAkkbpbmGYC8PTj4GJBVQ1xfHBg+NbusBsYf/AAzsDupBrTjdypSGUjcB5jncPOGCilsb2F+Qd+XhDFe89L3xrjSC2FUQLBgA46X5ZxaK0kB7xo36XiK4vdmGrv8AOUIrFGPzjzjM3CxaFoLBO84a9z+1wjVlW0LGuIN4jARMcsxY7tdBh1bpBxKalzVUccS1+ZvhJRsfHm8Xw15s4ByTGTtJ5he4AFIejk4jp5w24pdVXsaaxEIKWIF3y7nfpCxjQ2TP5aQFKAANBl8EHSQ1wo92DvnAygvibmGDnJsb6wP8RGlR43n5WKHPYWbLet4Di9rqfOBhpyMAKhiSBmC/lDbmRvrSuVeFfGDTOVP3bxwzjK+AsrBTUfnW+mLfKwpUm93q/wCrZwSbLqKFg3APicoIuWe81aGl9GbiMI17ACloZ3wPVv0g9mBd23sgahr64XjwiBDpcDFqUuYdWgqpQSCBV2o5FxL+h6QLGQO0y3DsLr2xzri3lFazzQhXfBwPgz5vdWLxmCgq4DHyugU9AKxTR3GWddTB9AY20Z6SsFDsz33/ABv2i3ZtpoVLMubvYszF8nBoCKRQUHDi5vLIQKYrHViMy7HDWNdg8vwX5C0FP8MMxZQNSl7iNDWuByeNNOzgpI3lllUCmxa41pURhrlsEsAxoCKmvHgY1LJbd5DBqYmlw+dILdsaP7JIsaUhlA7wofjQoEbS1O91b0h4TyQ1gJI744ogFlV3R8/CmGhRVCrgaVengvzhTRX+4cgzCHhQoPRS2iWJalBdxMBQs7xqbx5QoUGPAT6Emio4J8jFkCo4+kNChX0Yacf4Q/q9YNugpqPwg82FYUKAF9BoPnEbOol3L/vChQJcGQtwPcPxRG0oH1Lhe3gYeFDisnLT5wQmh5+cKFGQJBFio5/7hA96vM+sKFG9EyCz3V8f+MMgdw8vOFCjejBE0VKb/wCxP+5Iga/s5D/fChQvsL4iUsulzU5nhAkq/ic0+UKFA9hlwmFHdNcB5Qkmp/q/9TChQEBhsenmPeITj308f/ZI8oeFDG9kFXp5eQ9z1hD8PAekKFGYr6GsiQSmg+GC2n7yMHTSHhQRnwBPPeMKFCiTHP/Z">
            <a:extLst>
              <a:ext uri="{FF2B5EF4-FFF2-40B4-BE49-F238E27FC236}">
                <a16:creationId xmlns:a16="http://schemas.microsoft.com/office/drawing/2014/main" id="{A0EE8121-15C6-953E-3E97-362573665A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1" name="Picture 12" descr="http://www.orkneyfurniture.co.uk/tables_files/Large%20square%20table%20with%20polished%20Orkney%20stone%20top%20and%20spars(2).jpg">
            <a:extLst>
              <a:ext uri="{FF2B5EF4-FFF2-40B4-BE49-F238E27FC236}">
                <a16:creationId xmlns:a16="http://schemas.microsoft.com/office/drawing/2014/main" id="{6908583F-9004-7B82-A36C-5B150842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591343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5C095B-83F6-1995-B5E7-88CAD5A6304A}"/>
              </a:ext>
            </a:extLst>
          </p:cNvPr>
          <p:cNvSpPr/>
          <p:nvPr/>
        </p:nvSpPr>
        <p:spPr>
          <a:xfrm>
            <a:off x="1828800" y="533400"/>
            <a:ext cx="5410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JO" sz="4800" b="1" dirty="0">
                <a:solidFill>
                  <a:schemeClr val="tx1"/>
                </a:solidFill>
              </a:rPr>
              <a:t>طاولة</a:t>
            </a:r>
            <a:r>
              <a:rPr lang="ar-JO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eartwoodconstruction.co.uk/p7hg_joinery/fullsize/20_Square_Casement_Window_fs_fs.jpg">
            <a:extLst>
              <a:ext uri="{FF2B5EF4-FFF2-40B4-BE49-F238E27FC236}">
                <a16:creationId xmlns:a16="http://schemas.microsoft.com/office/drawing/2014/main" id="{B677B1CC-1520-B92D-DBD8-5E47E69C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8004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6F24BE-305A-F87D-9736-80D20747A8E9}"/>
              </a:ext>
            </a:extLst>
          </p:cNvPr>
          <p:cNvSpPr/>
          <p:nvPr/>
        </p:nvSpPr>
        <p:spPr>
          <a:xfrm>
            <a:off x="2362200" y="609600"/>
            <a:ext cx="4191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JO" sz="6000" b="1" dirty="0">
                <a:solidFill>
                  <a:schemeClr val="tx1"/>
                </a:solidFill>
              </a:rPr>
              <a:t>نافذة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ifty6.co.uk/blog/http:/www.fifty6.co.uk/blog/wp-content/uploads/Square-Canvas-Easel.jpg">
            <a:extLst>
              <a:ext uri="{FF2B5EF4-FFF2-40B4-BE49-F238E27FC236}">
                <a16:creationId xmlns:a16="http://schemas.microsoft.com/office/drawing/2014/main" id="{52CAC41F-228B-444A-4DF7-7197512E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r="36224"/>
          <a:stretch>
            <a:fillRect/>
          </a:stretch>
        </p:blipFill>
        <p:spPr bwMode="auto">
          <a:xfrm>
            <a:off x="2590800" y="1676400"/>
            <a:ext cx="45720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1C4399-E89D-C73A-F8F6-42B62BFC97A1}"/>
              </a:ext>
            </a:extLst>
          </p:cNvPr>
          <p:cNvSpPr/>
          <p:nvPr/>
        </p:nvSpPr>
        <p:spPr>
          <a:xfrm>
            <a:off x="2514600" y="381000"/>
            <a:ext cx="4267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JO" sz="6000" b="1" dirty="0">
                <a:solidFill>
                  <a:schemeClr val="tx1"/>
                </a:solidFill>
              </a:rPr>
              <a:t>لوح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1.gstatic.com/images?q=tbn:ANd9GcQwMKYpfHolH_pnEWzGRmr7xCm3TUdmyynigb83e0ONsSMBAwx23w">
            <a:extLst>
              <a:ext uri="{FF2B5EF4-FFF2-40B4-BE49-F238E27FC236}">
                <a16:creationId xmlns:a16="http://schemas.microsoft.com/office/drawing/2014/main" id="{57CEF6A3-B19F-161D-130F-837E5ABB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6789B3-DBE5-531D-543C-BB261CAA0176}"/>
              </a:ext>
            </a:extLst>
          </p:cNvPr>
          <p:cNvSpPr/>
          <p:nvPr/>
        </p:nvSpPr>
        <p:spPr>
          <a:xfrm>
            <a:off x="2244725" y="228600"/>
            <a:ext cx="4572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JO" sz="4400" b="1" dirty="0">
                <a:solidFill>
                  <a:schemeClr val="tx1"/>
                </a:solidFill>
              </a:rPr>
              <a:t>برواز</a:t>
            </a:r>
            <a:r>
              <a:rPr lang="ar-JO" dirty="0"/>
              <a:t> </a:t>
            </a:r>
            <a:r>
              <a:rPr lang="ar-JO" sz="4400" dirty="0">
                <a:solidFill>
                  <a:schemeClr val="tx1"/>
                </a:solidFill>
              </a:rPr>
              <a:t>الصوره</a:t>
            </a:r>
            <a:r>
              <a:rPr lang="ar-JO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2ECA8D35-609C-8A9B-CAA1-D8A652C7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2481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FC4866-E34C-4709-2175-3EC9D7FDF5CE}"/>
              </a:ext>
            </a:extLst>
          </p:cNvPr>
          <p:cNvSpPr/>
          <p:nvPr/>
        </p:nvSpPr>
        <p:spPr>
          <a:xfrm>
            <a:off x="2514600" y="685800"/>
            <a:ext cx="4267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JO" sz="4800" b="1" dirty="0">
                <a:solidFill>
                  <a:schemeClr val="tx1"/>
                </a:solidFill>
              </a:rPr>
              <a:t>وساده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ruba</dc:creator>
  <cp:lastModifiedBy>L.Battikha</cp:lastModifiedBy>
  <cp:revision>12</cp:revision>
  <dcterms:created xsi:type="dcterms:W3CDTF">2013-09-17T07:43:50Z</dcterms:created>
  <dcterms:modified xsi:type="dcterms:W3CDTF">2023-10-22T12:59:03Z</dcterms:modified>
</cp:coreProperties>
</file>