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</p:sldMasterIdLst>
  <p:sldIdLst>
    <p:sldId id="332" r:id="rId23"/>
    <p:sldId id="345" r:id="rId24"/>
    <p:sldId id="256" r:id="rId25"/>
    <p:sldId id="339" r:id="rId26"/>
    <p:sldId id="340" r:id="rId27"/>
    <p:sldId id="341" r:id="rId28"/>
    <p:sldId id="257" r:id="rId29"/>
    <p:sldId id="342" r:id="rId30"/>
    <p:sldId id="292" r:id="rId31"/>
    <p:sldId id="343" r:id="rId32"/>
    <p:sldId id="344" r:id="rId33"/>
    <p:sldId id="312" r:id="rId34"/>
    <p:sldId id="309" r:id="rId35"/>
    <p:sldId id="314" r:id="rId36"/>
    <p:sldId id="315" r:id="rId37"/>
    <p:sldId id="316" r:id="rId38"/>
    <p:sldId id="317" r:id="rId39"/>
    <p:sldId id="318" r:id="rId40"/>
    <p:sldId id="333" r:id="rId41"/>
    <p:sldId id="334" r:id="rId42"/>
    <p:sldId id="308" r:id="rId43"/>
    <p:sldId id="271" r:id="rId44"/>
    <p:sldId id="335" r:id="rId45"/>
    <p:sldId id="273" r:id="rId46"/>
    <p:sldId id="274" r:id="rId47"/>
    <p:sldId id="275" r:id="rId48"/>
    <p:sldId id="336" r:id="rId49"/>
    <p:sldId id="278" r:id="rId50"/>
    <p:sldId id="279" r:id="rId51"/>
    <p:sldId id="337" r:id="rId52"/>
    <p:sldId id="281" r:id="rId53"/>
    <p:sldId id="338" r:id="rId54"/>
    <p:sldId id="283" r:id="rId55"/>
    <p:sldId id="346" r:id="rId56"/>
    <p:sldId id="347" r:id="rId57"/>
    <p:sldId id="260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62" r:id="rId67"/>
    <p:sldId id="263" r:id="rId68"/>
    <p:sldId id="264" r:id="rId69"/>
    <p:sldId id="265" r:id="rId70"/>
    <p:sldId id="266" r:id="rId71"/>
    <p:sldId id="267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8" r:id="rId80"/>
    <p:sldId id="329" r:id="rId81"/>
    <p:sldId id="330" r:id="rId82"/>
    <p:sldId id="331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tableStyles" Target="tableStyles.xml"/><Relationship Id="rId61" Type="http://schemas.openxmlformats.org/officeDocument/2006/relationships/slide" Target="slides/slide39.xml"/><Relationship Id="rId82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2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28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661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672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128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484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666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71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496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152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526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0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860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986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72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95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591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830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605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779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749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538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0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03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981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642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54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76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421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288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184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937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634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19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8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036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288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4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463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89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848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550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22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698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54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889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61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894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386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44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607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57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362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600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786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57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459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190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087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310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9092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77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62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390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723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300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61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172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498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339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416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869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020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16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00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271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17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0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600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814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376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889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596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390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287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9986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184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3727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86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000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6929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3457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132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705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646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808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606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864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686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9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613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754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990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511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054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8115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5295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822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13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057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8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4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9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929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68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402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3378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022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06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108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023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1766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83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058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668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191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6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232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279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350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886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907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063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9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62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9405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915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126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315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665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8489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157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368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9643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4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8617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680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482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243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9004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563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5943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76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3890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7230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8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2892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523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525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00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91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8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0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2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32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51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74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20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1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5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56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23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40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2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36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17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23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66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49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29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39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31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49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19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82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98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83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69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33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97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37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90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271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16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5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0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95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80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15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48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74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83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31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58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39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9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03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28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361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62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942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60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753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801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459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678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7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5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19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99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94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82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16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210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743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468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33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D8D3-7802-45BD-B6EF-2B57FA5E7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84D59C-85AF-4204-B1A9-F173295DF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A2D1-01FB-452E-896A-75B1116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D20E-9C04-4048-BC11-4B7C0BD6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AB8A-4198-4B25-B711-2D05930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1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510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09B8-5F7D-4F42-AD90-AD1AD5D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9B-638F-413F-98BF-C5932F86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F793-D667-4B53-AB08-23FADCBC9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8344F-F1A0-4A20-8EBE-7C78101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C8D51-C69E-4CA0-AE34-2E507D74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546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980D-05BE-4D20-B35F-FD39ECC9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DF29C-501D-4D0F-B992-0C4477C2D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4745-E1B6-4838-8E81-7D4978D8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38547-D275-45FE-BC8C-2160E567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7557-0B27-4BD2-8332-527BA12A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70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E950-793C-4B63-82D3-9068393C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3F025-A43A-426B-BCE2-53DD230C0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AF752-0657-4496-88B7-C9C95956A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2570-865E-4123-B195-96B6A8BD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7E8EC-1C3C-4FB8-B4F5-4888E71E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EAA1-E0DC-409A-B203-0C4A7E9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775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0CE0-EF93-4A52-9663-7B08EF91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923F-08E9-4AA1-BA44-0D49EE5E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BE4A4-D629-4910-875E-C7CE2F0A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964F6-431B-4E14-A580-A0F66FA2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2060C1-F9B3-4779-A2A8-FF1B94BCA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917BD-5C1A-49ED-982B-2AED1538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2D07F-670C-402A-9A58-AB30835D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8AA35-20E7-45E8-841E-1BBB0F12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47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065E-82A5-442A-B6CD-B6BADF5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510F-EFF6-49AF-91AA-B1EAE598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D55E-EC61-47EA-A752-707021E1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F8670-6FC3-467B-B9DD-5148511F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161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139725-78DC-4012-B686-59B780D8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0AEB8-B29B-4B06-A6E2-839C1B0B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E17A9-5CBA-4259-85F1-3F465E20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46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AC1A-31AF-4BCC-97EC-3A00A3FF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BDA6D-625B-45BA-B5C4-74256C8A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E4BE-289C-49F1-B32C-4DEA16149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21CE-3D38-454F-B69A-58AD0218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EB7C3-6C69-4123-8EF8-984095CE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1B5F-7278-4275-9233-97395EEE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863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98AD-7E56-47AA-9CF1-AB0E60BD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7DAC2-0233-4C7A-9E6D-49C1B8090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4633D-3C6B-4FC9-9C33-FBC12A0A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8923-B038-4047-B6BB-4A9E3361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D188D-A275-435B-96A2-1F31A3FC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E60B-C005-458E-8FD5-6A53B2B9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825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E854-BBF3-4190-B559-9CDBF185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5A0AF-471A-4ECD-87C9-A3FB7791C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D6623-0746-4223-91CA-B8768D44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34B0-3ED8-4EC0-9A47-C65B2F5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AB63-D0BD-450F-B101-45B7FEA2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107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E8D3E-FB08-4DAE-A129-A16984CA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C2778-508C-4105-9CFA-37553DDD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F1BC1-4C92-421A-903D-AAA91133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6561-9C2F-461E-A4BD-A3670DD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4FBB-06EB-449A-B52A-1CFE5708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6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F925-D8BF-4C23-B1C2-9DE1E55E37E1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3C40-08AF-4AF6-8248-70D08792B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3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6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1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5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4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5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1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0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8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2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5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2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8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6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8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E98AF-198B-4FC8-B084-0A00FB3A9A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488E1-10A6-494E-B2CF-D6511872D2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8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7DA8C-4AA7-4854-9022-744B9040B5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5BF65-D05C-4704-B150-EC4E60700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8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EFE4-06A5-4A9C-B946-2E36CE81B7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961B6-3ECC-42EE-BC6D-32813CD42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0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010745-C7B2-4EDA-AC79-AEFAC915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8F5E-85E3-4FAD-B95C-6F180ABA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B4629-2722-4C91-B428-6A64DD83F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F482-BD0B-4EB0-A12D-43166849A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7A7A-6652-43CA-A81E-D1F947F0B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C72C-07CA-498B-BAC7-AFB83FE18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C81E8-00FC-4B34-9776-1D4F55D3E6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8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2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8.png"/><Relationship Id="rId7" Type="http://schemas.openxmlformats.org/officeDocument/2006/relationships/image" Target="../media/image10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3.png"/><Relationship Id="rId5" Type="http://schemas.openxmlformats.org/officeDocument/2006/relationships/image" Target="../media/image60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5.png"/><Relationship Id="rId7" Type="http://schemas.openxmlformats.org/officeDocument/2006/relationships/image" Target="../media/image10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12.png"/><Relationship Id="rId5" Type="http://schemas.openxmlformats.org/officeDocument/2006/relationships/image" Target="../media/image115.png"/><Relationship Id="rId4" Type="http://schemas.openxmlformats.org/officeDocument/2006/relationships/image" Target="../media/image11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A93B5-67CC-416F-88CB-012E252F1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4129DE-E840-4FF0-9A26-E6514BB2DDF7}"/>
              </a:ext>
            </a:extLst>
          </p:cNvPr>
          <p:cNvSpPr/>
          <p:nvPr/>
        </p:nvSpPr>
        <p:spPr>
          <a:xfrm>
            <a:off x="848139" y="665922"/>
            <a:ext cx="9859616" cy="539032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وحدة أنا وجسمي وعائلتي  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01A7-B4DE-4853-9470-ED09F0B7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29BCD-0E98-49FB-8911-5A9778D6E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D50255B4-66DA-48DA-AD3C-05C454A7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اجزاء جسم الانسان بالصور للاطفال">
            <a:extLst>
              <a:ext uri="{FF2B5EF4-FFF2-40B4-BE49-F238E27FC236}">
                <a16:creationId xmlns:a16="http://schemas.microsoft.com/office/drawing/2014/main" id="{3A2D2E6B-1379-4A65-879F-803CC9D68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9"/>
          <a:stretch/>
        </p:blipFill>
        <p:spPr bwMode="auto">
          <a:xfrm>
            <a:off x="3394788" y="0"/>
            <a:ext cx="5402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5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3AE0CD-035C-465C-8E95-61EEA4EC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7F2C4-9D41-4C70-99F5-16E6FD109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96" y="1703732"/>
            <a:ext cx="8149673" cy="4762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3E5879-A794-4F78-9810-0D0CD610A102}"/>
              </a:ext>
            </a:extLst>
          </p:cNvPr>
          <p:cNvSpPr/>
          <p:nvPr/>
        </p:nvSpPr>
        <p:spPr>
          <a:xfrm>
            <a:off x="1609859" y="182632"/>
            <a:ext cx="8342110" cy="13119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نحن مختلفون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4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wnload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7" y="666409"/>
            <a:ext cx="8890782" cy="580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6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98" y="450168"/>
            <a:ext cx="7512148" cy="60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3118046" y="75467"/>
            <a:ext cx="6040191" cy="4269471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8000" dirty="0"/>
              <a:t>ا</a:t>
            </a:r>
            <a:r>
              <a:rPr lang="ar-JO" sz="8000" b="1" dirty="0"/>
              <a:t>لمشاعر</a:t>
            </a:r>
            <a:endParaRPr lang="en-US" sz="8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96" y="4344938"/>
            <a:ext cx="3059206" cy="222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129" y="4344938"/>
            <a:ext cx="2215959" cy="2230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2" y="4344938"/>
            <a:ext cx="2347341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3" r="19099"/>
          <a:stretch/>
        </p:blipFill>
        <p:spPr>
          <a:xfrm>
            <a:off x="409927" y="452437"/>
            <a:ext cx="1967513" cy="2046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97" y="351623"/>
            <a:ext cx="20288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96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/>
          <a:stretch/>
        </p:blipFill>
        <p:spPr>
          <a:xfrm>
            <a:off x="4396939" y="1018368"/>
            <a:ext cx="2991515" cy="255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1" y="498105"/>
            <a:ext cx="2215959" cy="2230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5" y="3195636"/>
            <a:ext cx="3355366" cy="2883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6949" b="10647"/>
          <a:stretch/>
        </p:blipFill>
        <p:spPr>
          <a:xfrm>
            <a:off x="8551204" y="272512"/>
            <a:ext cx="2797151" cy="2682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6977" t="3205" r="5937" b="11323"/>
          <a:stretch/>
        </p:blipFill>
        <p:spPr>
          <a:xfrm>
            <a:off x="8551204" y="3756074"/>
            <a:ext cx="2789015" cy="26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1688" r="16837" b="-1688"/>
          <a:stretch/>
        </p:blipFill>
        <p:spPr>
          <a:xfrm>
            <a:off x="464234" y="521822"/>
            <a:ext cx="2813538" cy="2454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4"/>
          <a:stretch/>
        </p:blipFill>
        <p:spPr>
          <a:xfrm>
            <a:off x="8520333" y="3921222"/>
            <a:ext cx="2913916" cy="2746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399" y="191854"/>
            <a:ext cx="1466850" cy="3114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1845"/>
          <a:stretch/>
        </p:blipFill>
        <p:spPr>
          <a:xfrm>
            <a:off x="4913542" y="521822"/>
            <a:ext cx="3418086" cy="3221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8026"/>
          <a:stretch/>
        </p:blipFill>
        <p:spPr>
          <a:xfrm>
            <a:off x="906233" y="3743323"/>
            <a:ext cx="3503183" cy="28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4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8237" r="22804" b="6100"/>
          <a:stretch/>
        </p:blipFill>
        <p:spPr>
          <a:xfrm>
            <a:off x="2835495" y="2336540"/>
            <a:ext cx="2805649" cy="42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10" y="689316"/>
            <a:ext cx="2312442" cy="4276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2" y="351692"/>
            <a:ext cx="2949797" cy="2631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46" y="2120705"/>
            <a:ext cx="1874132" cy="41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1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13" y="504384"/>
            <a:ext cx="1600200" cy="3121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8" y="4017554"/>
            <a:ext cx="2391244" cy="2574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1" y="504384"/>
            <a:ext cx="2783447" cy="2815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56432"/>
            <a:ext cx="1747544" cy="3014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10189"/>
          <a:stretch/>
        </p:blipFill>
        <p:spPr>
          <a:xfrm>
            <a:off x="6886721" y="4017554"/>
            <a:ext cx="4383772" cy="25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8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E59F60F-2160-4ABA-9002-F62FB3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A42255-6477-42B7-A7D7-91EEE13D63E3}"/>
              </a:ext>
            </a:extLst>
          </p:cNvPr>
          <p:cNvSpPr/>
          <p:nvPr/>
        </p:nvSpPr>
        <p:spPr>
          <a:xfrm>
            <a:off x="848139" y="665922"/>
            <a:ext cx="9859616" cy="23025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الحواس الخمس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2E41F-56F3-4024-96D5-0CBA729C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86" y="3334578"/>
            <a:ext cx="816872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6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CA7EE-A950-45AC-AD39-52D991E3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A5F72-62A0-43EC-B52B-A18DD6C6E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54" y="1530832"/>
            <a:ext cx="2887524" cy="52072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58872-6131-43B1-9F25-4D80AC6CE75B}"/>
              </a:ext>
            </a:extLst>
          </p:cNvPr>
          <p:cNvSpPr/>
          <p:nvPr/>
        </p:nvSpPr>
        <p:spPr>
          <a:xfrm>
            <a:off x="2443923" y="98977"/>
            <a:ext cx="7129668" cy="131196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من أنا ؟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53AB0-ED47-412B-9032-267D780FC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369" y="1650722"/>
            <a:ext cx="3438092" cy="52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28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D8C24C3-F50C-4F7E-B306-9097474B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99819D-B716-4A0B-BFB1-FE9BAA28338A}"/>
              </a:ext>
            </a:extLst>
          </p:cNvPr>
          <p:cNvSpPr/>
          <p:nvPr/>
        </p:nvSpPr>
        <p:spPr>
          <a:xfrm>
            <a:off x="1709529" y="811695"/>
            <a:ext cx="8772939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sz="88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حاسة النظر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6569-8307-4592-926C-FC0EF2930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164" y="1128092"/>
            <a:ext cx="615811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31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/>
              <a:t>أتعرف على الأشياء من حولي</a:t>
            </a:r>
            <a:endParaRPr lang="en-US" b="1" dirty="0"/>
          </a:p>
        </p:txBody>
      </p:sp>
      <p:pic>
        <p:nvPicPr>
          <p:cNvPr id="21506" name="Picture 2" descr="http://dsc.discovery.com/news/2006/08/18/gallery/tvnopain_z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3581400" cy="5089358"/>
          </a:xfrm>
          <a:prstGeom prst="rect">
            <a:avLst/>
          </a:prstGeom>
          <a:noFill/>
        </p:spPr>
      </p:pic>
      <p:pic>
        <p:nvPicPr>
          <p:cNvPr id="21510" name="Picture 6" descr="http://t0.gstatic.com/images?q=tbn:ANd9GcQ5mXvOr8Qg1P6WqhwYVNg0s5Sx3Mg-bsjwvUM_wjCY14Ms0BnN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1" y="1524000"/>
            <a:ext cx="3637711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34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/>
              <a:t>كيف نحمي عيوننا؟</a:t>
            </a:r>
            <a:endParaRPr lang="en-US" b="1" dirty="0"/>
          </a:p>
        </p:txBody>
      </p:sp>
      <p:pic>
        <p:nvPicPr>
          <p:cNvPr id="22530" name="Picture 2" descr="http://t0.gstatic.com/images?q=tbn:ANd9GcSCigcoozDAfSz8MAAJ_ZDqZghZBF2Gzo5Mo-YmKnx56IW3N4-BCw"/>
          <p:cNvPicPr>
            <a:picLocks noChangeAspect="1" noChangeArrowheads="1"/>
          </p:cNvPicPr>
          <p:nvPr/>
        </p:nvPicPr>
        <p:blipFill rotWithShape="1">
          <a:blip r:embed="rId2"/>
          <a:srcRect r="16766"/>
          <a:stretch/>
        </p:blipFill>
        <p:spPr bwMode="auto">
          <a:xfrm>
            <a:off x="822650" y="1946031"/>
            <a:ext cx="3622741" cy="3230880"/>
          </a:xfrm>
          <a:prstGeom prst="rect">
            <a:avLst/>
          </a:prstGeom>
          <a:noFill/>
        </p:spPr>
      </p:pic>
      <p:pic>
        <p:nvPicPr>
          <p:cNvPr id="22532" name="Picture 4" descr="http://t0.gstatic.com/images?q=tbn:ANd9GcSru6U8irxTAfhZ8-aXXPT3Y812XzB1HCoz1OLFc8K4IBj47auS"/>
          <p:cNvPicPr>
            <a:picLocks noChangeAspect="1" noChangeArrowheads="1"/>
          </p:cNvPicPr>
          <p:nvPr/>
        </p:nvPicPr>
        <p:blipFill rotWithShape="1">
          <a:blip r:embed="rId3"/>
          <a:srcRect t="6321"/>
          <a:stretch/>
        </p:blipFill>
        <p:spPr bwMode="auto">
          <a:xfrm>
            <a:off x="7554349" y="1153551"/>
            <a:ext cx="4332849" cy="2701072"/>
          </a:xfrm>
          <a:prstGeom prst="rect">
            <a:avLst/>
          </a:prstGeom>
          <a:noFill/>
        </p:spPr>
      </p:pic>
      <p:pic>
        <p:nvPicPr>
          <p:cNvPr id="22534" name="Picture 6" descr="http://t3.gstatic.com/images?q=tbn:ANd9GcTI-gZkVM1mLxiu3ADXF2_zZ8KK7bOTaU5xrt7a9xmmaP3xNQB73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3566" y="4046807"/>
            <a:ext cx="3276600" cy="2484675"/>
          </a:xfrm>
          <a:prstGeom prst="rect">
            <a:avLst/>
          </a:prstGeom>
          <a:noFill/>
        </p:spPr>
      </p:pic>
      <p:pic>
        <p:nvPicPr>
          <p:cNvPr id="22536" name="Picture 8" descr="http://t1.gstatic.com/images?q=tbn:ANd9GcQYnvo9kyogoKHJpx_N_HuLNahgUMe7l-Xc9ihmeNUFfiBj5hu4h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228600"/>
            <a:ext cx="1680518" cy="114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11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s Presentation PowerPoint Template">
            <a:extLst>
              <a:ext uri="{FF2B5EF4-FFF2-40B4-BE49-F238E27FC236}">
                <a16:creationId xmlns:a16="http://schemas.microsoft.com/office/drawing/2014/main" id="{827C5C9D-D602-4767-BDAB-19E30197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F41C35-7698-4FE9-8BF7-3E56B3197F8B}"/>
              </a:ext>
            </a:extLst>
          </p:cNvPr>
          <p:cNvSpPr/>
          <p:nvPr/>
        </p:nvSpPr>
        <p:spPr>
          <a:xfrm>
            <a:off x="1709529" y="811695"/>
            <a:ext cx="8772939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sz="88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حاسة الشم 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D75B0-793F-4AE6-BFF0-B7CFB88E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0"/>
          <a:stretch/>
        </p:blipFill>
        <p:spPr>
          <a:xfrm>
            <a:off x="4816136" y="942561"/>
            <a:ext cx="2113300" cy="31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0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JO" sz="6000" b="1" dirty="0"/>
              <a:t>هناك روائح محببة مثل</a:t>
            </a:r>
            <a:endParaRPr lang="en-US" sz="6000" b="1" dirty="0"/>
          </a:p>
        </p:txBody>
      </p:sp>
      <p:pic>
        <p:nvPicPr>
          <p:cNvPr id="23554" name="Picture 2" descr="http://t0.gstatic.com/images?q=tbn:ANd9GcR5GU2SrbiHpNH91JjjGjK_HaQXLmGWgnGgPhLz64v4x5kio9S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442" y="1537847"/>
            <a:ext cx="2935894" cy="2124076"/>
          </a:xfrm>
          <a:prstGeom prst="rect">
            <a:avLst/>
          </a:prstGeom>
          <a:noFill/>
        </p:spPr>
      </p:pic>
      <p:pic>
        <p:nvPicPr>
          <p:cNvPr id="23556" name="Picture 4" descr="http://t2.gstatic.com/images?q=tbn:ANd9GcTR22BIiBhu3fEj1fKfdC-3PpBQE4b8MYM5Z6Dg3CX5RgiosAG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0915" y="1328297"/>
            <a:ext cx="2962899" cy="1971676"/>
          </a:xfrm>
          <a:prstGeom prst="rect">
            <a:avLst/>
          </a:prstGeom>
          <a:noFill/>
        </p:spPr>
      </p:pic>
      <p:pic>
        <p:nvPicPr>
          <p:cNvPr id="23558" name="Picture 6" descr="http://t1.gstatic.com/images?q=tbn:ANd9GcRrUaNDhJtyWqAaE-SYRB3UZFqoVz13W0Ny2KoKtZALcweF3Es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7958" y="3886200"/>
            <a:ext cx="3357119" cy="2514600"/>
          </a:xfrm>
          <a:prstGeom prst="rect">
            <a:avLst/>
          </a:prstGeom>
          <a:noFill/>
        </p:spPr>
      </p:pic>
      <p:pic>
        <p:nvPicPr>
          <p:cNvPr id="23560" name="Picture 8" descr="http://t2.gstatic.com/images?q=tbn:ANd9GcSU3SSUOcTyAZxGMFMjGRh-8SO0Clrxvl-RqFfBPMB7n5AphjOxv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6825" y="4032006"/>
            <a:ext cx="2743200" cy="2743200"/>
          </a:xfrm>
          <a:prstGeom prst="rect">
            <a:avLst/>
          </a:prstGeom>
          <a:noFill/>
        </p:spPr>
      </p:pic>
      <p:pic>
        <p:nvPicPr>
          <p:cNvPr id="23562" name="Picture 10" descr="http://t0.gstatic.com/images?q=tbn:ANd9GcSTZHskfSXNYiagSJLjl08xFAlftIVb76D1xAfnV9YZGgpCZJVzI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16236" y="2314135"/>
            <a:ext cx="2466164" cy="2695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8231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/>
              <a:t>وهناك روائح كريهة مثل</a:t>
            </a:r>
            <a:endParaRPr lang="en-US" b="1" dirty="0"/>
          </a:p>
        </p:txBody>
      </p:sp>
      <p:pic>
        <p:nvPicPr>
          <p:cNvPr id="24580" name="Picture 4" descr="http://t0.gstatic.com/images?q=tbn:ANd9GcSFuXUCSppD0I_VPLhUrUiXvXEqOOCXkZ-XFfCtslJTf-Q07ZWJz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28600"/>
            <a:ext cx="914400" cy="1717288"/>
          </a:xfrm>
          <a:prstGeom prst="rect">
            <a:avLst/>
          </a:prstGeom>
          <a:noFill/>
        </p:spPr>
      </p:pic>
      <p:pic>
        <p:nvPicPr>
          <p:cNvPr id="24582" name="Picture 6" descr="http://t0.gstatic.com/images?q=tbn:ANd9GcTEqTeQgo_sOMRaeJyTFIzD4X5QlQ_FCvurBf4zJq2fLOJNJYnn7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4" y="1524000"/>
            <a:ext cx="2524125" cy="2524125"/>
          </a:xfrm>
          <a:prstGeom prst="rect">
            <a:avLst/>
          </a:prstGeom>
          <a:noFill/>
        </p:spPr>
      </p:pic>
      <p:pic>
        <p:nvPicPr>
          <p:cNvPr id="24584" name="Picture 8" descr="http://t2.gstatic.com/images?q=tbn:ANd9GcRS4lHpMSz8pdds4edvf7eXhCvyQkkt0Imm7b0bdjGU4_i70qQ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1" y="2286000"/>
            <a:ext cx="1803615" cy="2800350"/>
          </a:xfrm>
          <a:prstGeom prst="rect">
            <a:avLst/>
          </a:prstGeom>
          <a:noFill/>
        </p:spPr>
      </p:pic>
      <p:pic>
        <p:nvPicPr>
          <p:cNvPr id="24586" name="Picture 10" descr="http://t2.gstatic.com/images?q=tbn:ANd9GcT8CjzzmMhh57vOOqOx07jSMFO0AySRgknYwhwNsnoMZcGVXAnsx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4455" y="1163589"/>
            <a:ext cx="2828925" cy="2828925"/>
          </a:xfrm>
          <a:prstGeom prst="rect">
            <a:avLst/>
          </a:prstGeom>
          <a:noFill/>
        </p:spPr>
      </p:pic>
      <p:pic>
        <p:nvPicPr>
          <p:cNvPr id="24588" name="Picture 12" descr="http://t1.gstatic.com/images?q=tbn:ANd9GcQYrOlNB_FNgTgB_T6J7XePm28AH9N2QhHnoYCOaKS_MW9sqPLQ5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4419601"/>
            <a:ext cx="2971800" cy="2225983"/>
          </a:xfrm>
          <a:prstGeom prst="rect">
            <a:avLst/>
          </a:prstGeom>
          <a:noFill/>
        </p:spPr>
      </p:pic>
      <p:pic>
        <p:nvPicPr>
          <p:cNvPr id="24590" name="Picture 14" descr="http://t3.gstatic.com/images?q=tbn:ANd9GcQKokEVzqyq9wEAYCAXI2O4oKy54zLnSYa1bBZms3CTgtpyeKDe0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8706" y="4419601"/>
            <a:ext cx="2692120" cy="199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6970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/>
              <a:t>كيف أحافظ على رائحتي طيبة؟</a:t>
            </a:r>
            <a:endParaRPr lang="en-US" b="1" dirty="0"/>
          </a:p>
        </p:txBody>
      </p:sp>
      <p:pic>
        <p:nvPicPr>
          <p:cNvPr id="26626" name="Picture 2" descr="http://t0.gstatic.com/images?q=tbn:ANd9GcR9llTalQkGFuJcWRmkLSZEBleew1jltR_FHlRLNNmV6D4oy9n7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447800"/>
            <a:ext cx="3525746" cy="2209800"/>
          </a:xfrm>
          <a:prstGeom prst="rect">
            <a:avLst/>
          </a:prstGeom>
          <a:noFill/>
        </p:spPr>
      </p:pic>
      <p:pic>
        <p:nvPicPr>
          <p:cNvPr id="26628" name="Picture 4" descr="http://t2.gstatic.com/images?q=tbn:ANd9GcRRdu_uodbwOeVNMAm_X5r5VQfWhaB3EFrUIDSbwhSt0j0J1PCs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1295401"/>
            <a:ext cx="2667000" cy="2562185"/>
          </a:xfrm>
          <a:prstGeom prst="rect">
            <a:avLst/>
          </a:prstGeom>
          <a:noFill/>
        </p:spPr>
      </p:pic>
      <p:pic>
        <p:nvPicPr>
          <p:cNvPr id="26630" name="Picture 6" descr="http://t0.gstatic.com/images?q=tbn:ANd9GcSJHKh1PVrcS8a528bZMo4-HCValGje0BSGLWghby1S0cOlZDY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962400"/>
            <a:ext cx="2667000" cy="2583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389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A969BC88-E1E7-4328-921B-5B77CED7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4C4E15-BD40-4AD8-A427-96E7B0A13AC4}"/>
              </a:ext>
            </a:extLst>
          </p:cNvPr>
          <p:cNvSpPr/>
          <p:nvPr/>
        </p:nvSpPr>
        <p:spPr>
          <a:xfrm>
            <a:off x="1709529" y="811695"/>
            <a:ext cx="8772939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sz="88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حاسة السمع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AD4A6-060B-498E-9865-E31384098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9"/>
          <a:stretch/>
        </p:blipFill>
        <p:spPr>
          <a:xfrm>
            <a:off x="4678185" y="940906"/>
            <a:ext cx="31376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17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ar-JO" b="1" dirty="0"/>
              <a:t>هناك أصوات محببة</a:t>
            </a:r>
            <a:endParaRPr lang="en-US" b="1" dirty="0"/>
          </a:p>
        </p:txBody>
      </p:sp>
      <p:pic>
        <p:nvPicPr>
          <p:cNvPr id="1026" name="Picture 2" descr="http://t2.gstatic.com/images?q=tbn:ANd9GcQCjyGw1fTdVa0R9g8BnP1s2MdvywURUCrOfxep2PAGpwL5VxD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3" y="1417638"/>
            <a:ext cx="3330716" cy="3199816"/>
          </a:xfrm>
          <a:prstGeom prst="rect">
            <a:avLst/>
          </a:prstGeom>
          <a:noFill/>
        </p:spPr>
      </p:pic>
      <p:pic>
        <p:nvPicPr>
          <p:cNvPr id="1028" name="Picture 4" descr="http://t3.gstatic.com/images?q=tbn:ANd9GcRgXQhlA8UlyWpHpRRQmMBDhkocz3KLP_1N-MJiO6mZqtQphPx-X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9958" y="3749041"/>
            <a:ext cx="3671701" cy="2750233"/>
          </a:xfrm>
          <a:prstGeom prst="rect">
            <a:avLst/>
          </a:prstGeom>
          <a:noFill/>
        </p:spPr>
      </p:pic>
      <p:pic>
        <p:nvPicPr>
          <p:cNvPr id="1030" name="Picture 6" descr="http://t0.gstatic.com/images?q=tbn:ANd9GcTCNCTRPt1NiJuXFHJpWous2sYLebheAaxskH-W31yvHMwoJ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1" y="1631853"/>
            <a:ext cx="4459337" cy="334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09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/>
              <a:t>وهناك أصوات غيرمحببة</a:t>
            </a:r>
            <a:endParaRPr lang="en-US" dirty="0"/>
          </a:p>
        </p:txBody>
      </p:sp>
      <p:pic>
        <p:nvPicPr>
          <p:cNvPr id="30722" name="Picture 2" descr="http://t2.gstatic.com/images?q=tbn:ANd9GcRd5V-67oebWeNK6drKpXsSsOBNAedcftIV6Jav3L8b4rp3Ws55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5472" y="3962400"/>
            <a:ext cx="3523956" cy="2639567"/>
          </a:xfrm>
          <a:prstGeom prst="rect">
            <a:avLst/>
          </a:prstGeom>
          <a:noFill/>
        </p:spPr>
      </p:pic>
      <p:pic>
        <p:nvPicPr>
          <p:cNvPr id="30724" name="Picture 4" descr="http://t2.gstatic.com/images?q=tbn:ANd9GcTM1oxA2WRbsWqXjGhhakMbHsre-teeS3AjmWCzA59MKnXfPHS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8453" y="1463676"/>
            <a:ext cx="3282497" cy="2427287"/>
          </a:xfrm>
          <a:prstGeom prst="rect">
            <a:avLst/>
          </a:prstGeom>
          <a:noFill/>
        </p:spPr>
      </p:pic>
      <p:pic>
        <p:nvPicPr>
          <p:cNvPr id="30726" name="Picture 6" descr="http://t0.gstatic.com/images?q=tbn:ANd9GcQFa2QAcm-LysPDiGlQl8z-WEI03fXYJmoYXcvU8tF86YYhwKi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093" y="2685307"/>
            <a:ext cx="3189556" cy="2554186"/>
          </a:xfrm>
          <a:prstGeom prst="rect">
            <a:avLst/>
          </a:prstGeom>
          <a:noFill/>
        </p:spPr>
      </p:pic>
      <p:pic>
        <p:nvPicPr>
          <p:cNvPr id="30728" name="Picture 8" descr="http://t0.gstatic.com/images?q=tbn:ANd9GcQrQj56GhL7VBGv_pYUZkutaBhXAMprwEIhUf7501-zPnU6iCl7-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228600"/>
            <a:ext cx="1924050" cy="2371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05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927"/>
          <a:stretch/>
        </p:blipFill>
        <p:spPr>
          <a:xfrm>
            <a:off x="2588653" y="1306135"/>
            <a:ext cx="6439437" cy="5187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8372" y="103032"/>
            <a:ext cx="1931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/>
              <a:t>بنت </a:t>
            </a:r>
            <a:endParaRPr lang="en-US" sz="8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04564" y="-17304"/>
            <a:ext cx="2266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/>
              <a:t>ولد 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055208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0A18A703-40B8-4037-B050-47303ED5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0015AE-6AD1-4BB6-A74E-030166EF6930}"/>
              </a:ext>
            </a:extLst>
          </p:cNvPr>
          <p:cNvSpPr/>
          <p:nvPr/>
        </p:nvSpPr>
        <p:spPr>
          <a:xfrm>
            <a:off x="1709529" y="811695"/>
            <a:ext cx="8772939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sz="88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حاسة اللمس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A50B1-90B1-45D6-973E-D9EFCF0D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5"/>
          <a:stretch/>
        </p:blipFill>
        <p:spPr>
          <a:xfrm>
            <a:off x="4861528" y="957469"/>
            <a:ext cx="3039873" cy="32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80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b="1" dirty="0"/>
              <a:t>أُميز صفات الأشياء باللمس </a:t>
            </a:r>
            <a:endParaRPr lang="en-US" b="1" dirty="0"/>
          </a:p>
        </p:txBody>
      </p:sp>
      <p:pic>
        <p:nvPicPr>
          <p:cNvPr id="1026" name="Picture 2" descr="http://hostedmedia.reimanpub.com/TOH/Images/Photos/37/exps42974_CFT1437887D2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600200"/>
            <a:ext cx="2133600" cy="2133600"/>
          </a:xfrm>
          <a:prstGeom prst="rect">
            <a:avLst/>
          </a:prstGeom>
          <a:noFill/>
        </p:spPr>
      </p:pic>
      <p:pic>
        <p:nvPicPr>
          <p:cNvPr id="1028" name="Picture 4" descr="http://t0.gstatic.com/images?q=tbn:ANd9GcRM6-Sd3UVe9Wuetzj_zWMWMq6ETv7RJf3j-QeFbV4zv9BxfQw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1" y="1752601"/>
            <a:ext cx="2143125" cy="2133601"/>
          </a:xfrm>
          <a:prstGeom prst="rect">
            <a:avLst/>
          </a:prstGeom>
          <a:noFill/>
        </p:spPr>
      </p:pic>
      <p:pic>
        <p:nvPicPr>
          <p:cNvPr id="1030" name="Picture 6" descr="http://t0.gstatic.com/images?q=tbn:ANd9GcSyUL_v-7QwKw_a6UgDZO6LQi83hgdJCwZNIRdGLrg5c6brpPb1r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1" y="4343401"/>
            <a:ext cx="2466975" cy="1847851"/>
          </a:xfrm>
          <a:prstGeom prst="rect">
            <a:avLst/>
          </a:prstGeom>
          <a:noFill/>
        </p:spPr>
      </p:pic>
      <p:pic>
        <p:nvPicPr>
          <p:cNvPr id="1032" name="Picture 8" descr="http://t2.gstatic.com/images?q=tbn:ANd9GcQ2ynqruKEaT92BmKs0otisBqvFOmOarHihWlNNAfN35_u9Np6rB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038601"/>
            <a:ext cx="1847850" cy="2466975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9296400" y="2819400"/>
            <a:ext cx="9906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>
                <a:solidFill>
                  <a:prstClr val="black"/>
                </a:solidFill>
              </a:rPr>
              <a:t>صلب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20200" y="5334000"/>
            <a:ext cx="9906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400" b="1" dirty="0">
                <a:solidFill>
                  <a:prstClr val="black"/>
                </a:solidFill>
              </a:rPr>
              <a:t>بارد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95800" y="5105400"/>
            <a:ext cx="11430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>
                <a:solidFill>
                  <a:prstClr val="black"/>
                </a:solidFill>
              </a:rPr>
              <a:t>ساخن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2819400"/>
            <a:ext cx="9906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لين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1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4B6E356E-AB0A-41D3-96E1-AFDA8ACE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C9CBAA-FB4F-44C5-9AE2-F8D8BDD75B6C}"/>
              </a:ext>
            </a:extLst>
          </p:cNvPr>
          <p:cNvSpPr/>
          <p:nvPr/>
        </p:nvSpPr>
        <p:spPr>
          <a:xfrm>
            <a:off x="1709529" y="811695"/>
            <a:ext cx="8772939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sz="88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حاسة التذوق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805F8-0306-457C-AFD7-44B17F4D1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49" y="953742"/>
            <a:ext cx="2723198" cy="355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02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t2.gstatic.com/images?q=tbn:ANd9GcTK0WT51XnrPLrqU2A2qeVzHQIRjA4Tu0EO6yvTUeQcWhdj1qsF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86" y="97875"/>
            <a:ext cx="2433536" cy="2433536"/>
          </a:xfrm>
          <a:prstGeom prst="rect">
            <a:avLst/>
          </a:prstGeom>
          <a:noFill/>
        </p:spPr>
      </p:pic>
      <p:pic>
        <p:nvPicPr>
          <p:cNvPr id="27652" name="Picture 4" descr="http://t0.gstatic.com/images?q=tbn:ANd9GcRA6O9dM0-L7t1MJoIm1y3jGmR8DyGrdwWWd52eAcMFTFR5GkQ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6548" y="237279"/>
            <a:ext cx="2644844" cy="2080333"/>
          </a:xfrm>
          <a:prstGeom prst="rect">
            <a:avLst/>
          </a:prstGeom>
          <a:noFill/>
        </p:spPr>
      </p:pic>
      <p:pic>
        <p:nvPicPr>
          <p:cNvPr id="27654" name="Picture 6" descr="http://t3.gstatic.com/images?q=tbn:ANd9GcTQJAZQ4a59cAaX3JXHSvA6WRrXS1m5q9KFNVWoQqlOMfrrR23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254" y="4843205"/>
            <a:ext cx="2931117" cy="185849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9908545" y="799145"/>
            <a:ext cx="2084509" cy="9566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5400" b="1" dirty="0">
                <a:solidFill>
                  <a:prstClr val="black"/>
                </a:solidFill>
              </a:rPr>
              <a:t>مالح</a:t>
            </a:r>
            <a:endParaRPr lang="en-US" sz="5400" b="1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908545" y="5132776"/>
            <a:ext cx="1971677" cy="13657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b="1" dirty="0">
                <a:solidFill>
                  <a:prstClr val="black"/>
                </a:solidFill>
              </a:rPr>
              <a:t>حار</a:t>
            </a:r>
            <a:endParaRPr lang="en-US" sz="6000" b="1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26506" y="914398"/>
            <a:ext cx="18288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800" b="1" dirty="0">
                <a:solidFill>
                  <a:prstClr val="black"/>
                </a:solidFill>
              </a:rPr>
              <a:t>حامض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14737" y="5584114"/>
            <a:ext cx="1295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b="1" dirty="0">
                <a:solidFill>
                  <a:prstClr val="black"/>
                </a:solidFill>
              </a:rPr>
              <a:t>حلو</a:t>
            </a:r>
            <a:endParaRPr lang="en-US" sz="60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786" t="17634" b="5758"/>
          <a:stretch/>
        </p:blipFill>
        <p:spPr>
          <a:xfrm>
            <a:off x="7234995" y="5201112"/>
            <a:ext cx="2546397" cy="1335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994" y="2388318"/>
            <a:ext cx="2324858" cy="189536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53943" y="2879477"/>
            <a:ext cx="1813050" cy="10103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8000" b="1" dirty="0">
                <a:solidFill>
                  <a:schemeClr val="tx1"/>
                </a:solidFill>
              </a:rPr>
              <a:t>مُر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33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FE23AC-5C64-4A73-9531-884728B9F292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المهن المرتبطة بالجسم 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01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ds Presentation PowerPoint Template">
            <a:extLst>
              <a:ext uri="{FF2B5EF4-FFF2-40B4-BE49-F238E27FC236}">
                <a16:creationId xmlns:a16="http://schemas.microsoft.com/office/drawing/2014/main" id="{376E0999-7E50-4122-8DCE-32CEFD00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A92C8-184E-4C33-9833-AAE7B7351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9"/>
          <a:stretch/>
        </p:blipFill>
        <p:spPr>
          <a:xfrm>
            <a:off x="2759543" y="635420"/>
            <a:ext cx="7059281" cy="593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62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558" y="244700"/>
            <a:ext cx="7984902" cy="1442432"/>
          </a:xfrm>
        </p:spPr>
        <p:txBody>
          <a:bodyPr>
            <a:noAutofit/>
          </a:bodyPr>
          <a:lstStyle/>
          <a:p>
            <a:pPr algn="ctr"/>
            <a:r>
              <a:rPr lang="ar-JO" sz="10000" b="1" dirty="0"/>
              <a:t>مهنة الطبيب </a:t>
            </a:r>
            <a:endParaRPr lang="en-US" sz="10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1815921"/>
            <a:ext cx="7984902" cy="4842456"/>
          </a:xfrm>
        </p:spPr>
      </p:pic>
    </p:spTree>
    <p:extLst>
      <p:ext uri="{BB962C8B-B14F-4D97-AF65-F5344CB8AC3E}">
        <p14:creationId xmlns:p14="http://schemas.microsoft.com/office/powerpoint/2010/main" val="1214011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1398" y="2047740"/>
            <a:ext cx="6297768" cy="2137893"/>
          </a:xfrm>
        </p:spPr>
        <p:txBody>
          <a:bodyPr>
            <a:noAutofit/>
          </a:bodyPr>
          <a:lstStyle/>
          <a:p>
            <a:r>
              <a:rPr lang="ar-JO" sz="10000" b="1" dirty="0"/>
              <a:t>طبيبة أطفال </a:t>
            </a:r>
            <a:endParaRPr lang="en-US" sz="10000" b="1" dirty="0"/>
          </a:p>
        </p:txBody>
      </p:sp>
      <p:pic>
        <p:nvPicPr>
          <p:cNvPr id="4" name="Picture 3" descr="C:\Users\THINK PAD\Desktop\الطبيب\images.jpeg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4" y="193183"/>
            <a:ext cx="4170398" cy="612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486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946" y="2531447"/>
            <a:ext cx="5640948" cy="1595480"/>
          </a:xfrm>
        </p:spPr>
        <p:txBody>
          <a:bodyPr>
            <a:noAutofit/>
          </a:bodyPr>
          <a:lstStyle/>
          <a:p>
            <a:pPr algn="ctr"/>
            <a:r>
              <a:rPr lang="ar-JO" sz="10000" b="1" dirty="0"/>
              <a:t>طبيب أشعة</a:t>
            </a:r>
            <a:endParaRPr lang="en-US" sz="10000" b="1" dirty="0"/>
          </a:p>
        </p:txBody>
      </p:sp>
      <p:pic>
        <p:nvPicPr>
          <p:cNvPr id="4" name="Content Placeholder 3" descr="C:\Users\THINK PAD\Desktop\الطبيب\images.jpeg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-6553" r="-295" b="-4985"/>
          <a:stretch/>
        </p:blipFill>
        <p:spPr bwMode="auto">
          <a:xfrm>
            <a:off x="450760" y="77272"/>
            <a:ext cx="5782615" cy="6555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4127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2919" y="2150770"/>
            <a:ext cx="5854520" cy="1893195"/>
          </a:xfrm>
        </p:spPr>
        <p:txBody>
          <a:bodyPr>
            <a:normAutofit/>
          </a:bodyPr>
          <a:lstStyle/>
          <a:p>
            <a:pPr algn="ctr"/>
            <a:r>
              <a:rPr lang="ar-JO" sz="10000" b="1" dirty="0"/>
              <a:t>طبيب عيون </a:t>
            </a:r>
            <a:endParaRPr lang="en-US" sz="10000" b="1" dirty="0"/>
          </a:p>
        </p:txBody>
      </p:sp>
      <p:pic>
        <p:nvPicPr>
          <p:cNvPr id="4" name="Content Placeholder 3" descr="C:\Users\THINK PAD\Desktop\الطبيب\images.jpeg-4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" t="-6132" r="-2549" b="-3679"/>
          <a:stretch/>
        </p:blipFill>
        <p:spPr bwMode="auto">
          <a:xfrm>
            <a:off x="553792" y="115911"/>
            <a:ext cx="5512157" cy="658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0386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CC38C2-AF19-41ED-BBAC-B394E5847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55FA70-00B7-4A59-8F17-290BB616B3D0}"/>
              </a:ext>
            </a:extLst>
          </p:cNvPr>
          <p:cNvSpPr/>
          <p:nvPr/>
        </p:nvSpPr>
        <p:spPr>
          <a:xfrm>
            <a:off x="1709529" y="811695"/>
            <a:ext cx="8772939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مفهوم الأسرة والعائلة 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12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4587" y="1678770"/>
            <a:ext cx="5171940" cy="2493985"/>
          </a:xfrm>
        </p:spPr>
        <p:txBody>
          <a:bodyPr>
            <a:normAutofit/>
          </a:bodyPr>
          <a:lstStyle/>
          <a:p>
            <a:pPr algn="ctr"/>
            <a:r>
              <a:rPr lang="ar-JO" sz="10000" b="1" dirty="0"/>
              <a:t>طبيب قلب </a:t>
            </a:r>
            <a:endParaRPr lang="en-US" sz="10000" b="1" dirty="0"/>
          </a:p>
        </p:txBody>
      </p:sp>
      <p:pic>
        <p:nvPicPr>
          <p:cNvPr id="4" name="Content Placeholder 3" descr="C:\Users\THINK PAD\Desktop\الطبيب\specialist-clipart-9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69" r="-168" b="-1300"/>
          <a:stretch/>
        </p:blipFill>
        <p:spPr bwMode="auto">
          <a:xfrm>
            <a:off x="412125" y="154547"/>
            <a:ext cx="4816698" cy="6387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068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4587" y="2228046"/>
            <a:ext cx="5313608" cy="1867436"/>
          </a:xfrm>
        </p:spPr>
        <p:txBody>
          <a:bodyPr>
            <a:normAutofit/>
          </a:bodyPr>
          <a:lstStyle/>
          <a:p>
            <a:pPr algn="ctr"/>
            <a:r>
              <a:rPr lang="ar-JO" sz="10000" b="1" dirty="0"/>
              <a:t>طبيب عظام </a:t>
            </a:r>
            <a:endParaRPr lang="en-US" sz="10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7461" r="3710" b="9013"/>
          <a:stretch/>
        </p:blipFill>
        <p:spPr>
          <a:xfrm>
            <a:off x="206062" y="116233"/>
            <a:ext cx="4906851" cy="6741767"/>
          </a:xfrm>
        </p:spPr>
      </p:pic>
    </p:spTree>
    <p:extLst>
      <p:ext uri="{BB962C8B-B14F-4D97-AF65-F5344CB8AC3E}">
        <p14:creationId xmlns:p14="http://schemas.microsoft.com/office/powerpoint/2010/main" val="3197135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6593982" y="1690688"/>
            <a:ext cx="5151549" cy="2713887"/>
          </a:xfrm>
        </p:spPr>
        <p:txBody>
          <a:bodyPr>
            <a:noAutofit/>
          </a:bodyPr>
          <a:lstStyle/>
          <a:p>
            <a:pPr algn="ctr"/>
            <a:r>
              <a:rPr lang="ar-JO" sz="10000" b="1" dirty="0"/>
              <a:t>طبيب جراح</a:t>
            </a:r>
            <a:endParaRPr lang="en-US" sz="10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" y="360609"/>
            <a:ext cx="5872766" cy="6168980"/>
          </a:xfrm>
        </p:spPr>
      </p:pic>
    </p:spTree>
    <p:extLst>
      <p:ext uri="{BB962C8B-B14F-4D97-AF65-F5344CB8AC3E}">
        <p14:creationId xmlns:p14="http://schemas.microsoft.com/office/powerpoint/2010/main" val="15513365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6748529" y="1690688"/>
            <a:ext cx="5443469" cy="2340400"/>
          </a:xfrm>
        </p:spPr>
        <p:txBody>
          <a:bodyPr>
            <a:noAutofit/>
          </a:bodyPr>
          <a:lstStyle/>
          <a:p>
            <a:pPr algn="ctr"/>
            <a:r>
              <a:rPr lang="ar-JO" sz="10000" b="1" dirty="0"/>
              <a:t>طبيب أسنان </a:t>
            </a:r>
            <a:endParaRPr lang="en-US" sz="10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11549" r="7624" b="12074"/>
          <a:stretch/>
        </p:blipFill>
        <p:spPr>
          <a:xfrm>
            <a:off x="3078051" y="476520"/>
            <a:ext cx="3670480" cy="37477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950"/>
            <a:ext cx="2922029" cy="589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60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0804" y="2271198"/>
            <a:ext cx="3819659" cy="1875799"/>
          </a:xfrm>
        </p:spPr>
        <p:txBody>
          <a:bodyPr>
            <a:normAutofit/>
          </a:bodyPr>
          <a:lstStyle/>
          <a:p>
            <a:pPr algn="ctr"/>
            <a:r>
              <a:rPr lang="ar-JO" sz="10000" b="1" dirty="0"/>
              <a:t>ممرضة </a:t>
            </a:r>
            <a:endParaRPr lang="en-US" sz="10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r="34649"/>
          <a:stretch/>
        </p:blipFill>
        <p:spPr>
          <a:xfrm>
            <a:off x="1056067" y="231818"/>
            <a:ext cx="3528812" cy="6465195"/>
          </a:xfrm>
        </p:spPr>
      </p:pic>
    </p:spTree>
    <p:extLst>
      <p:ext uri="{BB962C8B-B14F-4D97-AF65-F5344CB8AC3E}">
        <p14:creationId xmlns:p14="http://schemas.microsoft.com/office/powerpoint/2010/main" val="3261268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6361"/>
          </a:xfrm>
        </p:spPr>
        <p:txBody>
          <a:bodyPr>
            <a:noAutofit/>
          </a:bodyPr>
          <a:lstStyle/>
          <a:p>
            <a:pPr algn="ctr"/>
            <a:r>
              <a:rPr lang="ar-JO" sz="10000" b="1" dirty="0">
                <a:solidFill>
                  <a:schemeClr val="tx2">
                    <a:lumMod val="50000"/>
                  </a:schemeClr>
                </a:solidFill>
              </a:rPr>
              <a:t>بعض أدوات الطبيب </a:t>
            </a:r>
            <a:endParaRPr lang="en-US" sz="10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31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 PAD\Desktop\الطبيب\54-545898_uniform-clipart-doctor-tool-blood-pressure-cuff-clipart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5" y="566671"/>
            <a:ext cx="3477699" cy="303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THINK PAD\Desktop\الطبيب\117-1176097_medication-clipart-png-kids-medicine-clipar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94" y="418208"/>
            <a:ext cx="4062346" cy="333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THINK PAD\Desktop\الطبيب\images.jpeg-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002">
            <a:off x="3387142" y="3271234"/>
            <a:ext cx="3010034" cy="3318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205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 PAD\Desktop\الطبيب\181_-_hammer_neuropathology_neurologist_medical_tool_doctor-51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4529" r="4184" b="5932"/>
          <a:stretch/>
        </p:blipFill>
        <p:spPr bwMode="auto">
          <a:xfrm rot="16200000">
            <a:off x="804930" y="470079"/>
            <a:ext cx="2897746" cy="306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THINK PAD\Desktop\الطبيب\3960.imgcach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90" y="553791"/>
            <a:ext cx="2903919" cy="29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THINK PAD\Desktop\الطبيب\download.jpe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53" y="2721511"/>
            <a:ext cx="3076575" cy="332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700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 PAD\Desktop\الطبيب\images.jpeg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31" y="270457"/>
            <a:ext cx="3596225" cy="332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THINK PAD\Desktop\الطبيب\pngtree-sharp-scissors-medical-tools-medical-device-medical-drugs-png-image_4025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03" y="270457"/>
            <a:ext cx="4210050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THINK PAD\Desktop\الطبيب\f6f9cc6165cc4a33c33794ed5272ff51_أدوية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56" y="3374801"/>
            <a:ext cx="3952875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906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 PAD\Desktop\الطبيب\HTB1BtdpgRnTBKNjSZPfq6zf1XXag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2763" r="4959" b="520"/>
          <a:stretch/>
        </p:blipFill>
        <p:spPr bwMode="auto">
          <a:xfrm>
            <a:off x="263984" y="425003"/>
            <a:ext cx="4314423" cy="297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THINK PAD\Desktop\الطبيب\doctor-toold-doctor-instruments-amp-doctor-instruments-clip-art-images-doctor-tools-names-with-pictures-in-hind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93" y="778098"/>
            <a:ext cx="374332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THINK PAD\Desktop\الطبيب\49909880-stock-vector-vector-illustration-white-work-clothes-medical-uniform-rob-with-red-tie-and-stethoscope-doctor-hospi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r="19431"/>
          <a:stretch/>
        </p:blipFill>
        <p:spPr bwMode="auto">
          <a:xfrm>
            <a:off x="4919730" y="2530698"/>
            <a:ext cx="2550017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5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00F849-4C8B-449B-A8D8-2B65EFCC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05F00C-C060-42D0-80AA-9E27F1407911}"/>
              </a:ext>
            </a:extLst>
          </p:cNvPr>
          <p:cNvSpPr/>
          <p:nvPr/>
        </p:nvSpPr>
        <p:spPr>
          <a:xfrm>
            <a:off x="2443923" y="0"/>
            <a:ext cx="7129668" cy="17857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الأسرة 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52202-9461-4B1E-A6AA-94BB59B8D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81"/>
          <a:stretch/>
        </p:blipFill>
        <p:spPr>
          <a:xfrm>
            <a:off x="2725543" y="2137071"/>
            <a:ext cx="6566428" cy="47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8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 PAD\Desktop\الطبيب\images.jpeg-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3" y="696684"/>
            <a:ext cx="6691087" cy="5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212115" y="1103086"/>
            <a:ext cx="59798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7000" dirty="0">
                <a:solidFill>
                  <a:prstClr val="black"/>
                </a:solidFill>
              </a:rPr>
              <a:t>شعار الصيدلية    </a:t>
            </a:r>
          </a:p>
          <a:p>
            <a:pPr algn="ctr"/>
            <a:r>
              <a:rPr lang="ar-JO" sz="7000" dirty="0">
                <a:solidFill>
                  <a:prstClr val="black"/>
                </a:solidFill>
              </a:rPr>
              <a:t>لماذا يوجد عليه  صورة أفعى ؟</a:t>
            </a:r>
            <a:endParaRPr lang="en-US" sz="7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55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6C65F9E5-E375-473C-ABDA-92817865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5DE01-5084-41EB-B655-45845875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5"/>
          <a:stretch/>
        </p:blipFill>
        <p:spPr>
          <a:xfrm>
            <a:off x="10113145" y="0"/>
            <a:ext cx="1710900" cy="1825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04193-5DD2-4242-B09C-BB22E99D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204" y="2324428"/>
            <a:ext cx="1470782" cy="1918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50FF9-9464-4700-A206-DE711E893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19"/>
          <a:stretch/>
        </p:blipFill>
        <p:spPr>
          <a:xfrm>
            <a:off x="10024071" y="4741780"/>
            <a:ext cx="1755437" cy="1918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4F986-A493-4C21-A718-5EF854FE7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19" y="4605945"/>
            <a:ext cx="1400313" cy="210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5ED17-2813-4763-AD83-61FCA1859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955" y="0"/>
            <a:ext cx="2170043" cy="2170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5BD405-90EA-44AD-A5EC-E322923EA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520" y="2170043"/>
            <a:ext cx="1656912" cy="248892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23726AE-7D27-4CB2-9B7A-5C002E7F34AD}"/>
              </a:ext>
            </a:extLst>
          </p:cNvPr>
          <p:cNvSpPr/>
          <p:nvPr/>
        </p:nvSpPr>
        <p:spPr>
          <a:xfrm>
            <a:off x="3101009" y="1085021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DC1032-2845-4862-958F-BE79CEE4259E}"/>
              </a:ext>
            </a:extLst>
          </p:cNvPr>
          <p:cNvSpPr/>
          <p:nvPr/>
        </p:nvSpPr>
        <p:spPr>
          <a:xfrm>
            <a:off x="3101009" y="318258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0E4B9E-CA40-4160-BD98-9732DE1DB36A}"/>
              </a:ext>
            </a:extLst>
          </p:cNvPr>
          <p:cNvSpPr/>
          <p:nvPr/>
        </p:nvSpPr>
        <p:spPr>
          <a:xfrm>
            <a:off x="3101008" y="5728250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58C6EE-F669-4920-9101-02A5B1D251EC}"/>
              </a:ext>
            </a:extLst>
          </p:cNvPr>
          <p:cNvSpPr/>
          <p:nvPr/>
        </p:nvSpPr>
        <p:spPr>
          <a:xfrm>
            <a:off x="9702328" y="5729079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861A54-F156-41E5-B4F1-4414525B67EB}"/>
              </a:ext>
            </a:extLst>
          </p:cNvPr>
          <p:cNvSpPr/>
          <p:nvPr/>
        </p:nvSpPr>
        <p:spPr>
          <a:xfrm>
            <a:off x="9702328" y="1147970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C75E99-B508-43A9-815F-FF1ACE944649}"/>
              </a:ext>
            </a:extLst>
          </p:cNvPr>
          <p:cNvSpPr/>
          <p:nvPr/>
        </p:nvSpPr>
        <p:spPr>
          <a:xfrm>
            <a:off x="9702328" y="3414505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8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766DF231-7CDD-4754-A3D5-E0BBE56D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7B06A-39C1-4B7E-A8B2-2116905D6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0"/>
          <a:stretch/>
        </p:blipFill>
        <p:spPr>
          <a:xfrm>
            <a:off x="10192367" y="505242"/>
            <a:ext cx="1269311" cy="1893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8C293-4EF7-401C-8CBE-93DF701CF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959" y="5435981"/>
            <a:ext cx="1848376" cy="1121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B509B-5FA3-4B15-BB32-C8A907E90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367" y="2881524"/>
            <a:ext cx="1469263" cy="19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4E7C6-57E3-4428-A408-8DB6631438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91" r="10831" b="5826"/>
          <a:stretch/>
        </p:blipFill>
        <p:spPr>
          <a:xfrm>
            <a:off x="350777" y="4801930"/>
            <a:ext cx="1848376" cy="2118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111ED-89B2-446F-A46A-0B9B34578D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1" r="8461" b="20510"/>
          <a:stretch/>
        </p:blipFill>
        <p:spPr>
          <a:xfrm>
            <a:off x="268366" y="2457455"/>
            <a:ext cx="1947362" cy="2118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318CA-91A8-429E-8FD8-E683572C51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77" y="291551"/>
            <a:ext cx="2305893" cy="189340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B9D00F3-FEE4-4E90-B8E5-03406A781803}"/>
              </a:ext>
            </a:extLst>
          </p:cNvPr>
          <p:cNvSpPr/>
          <p:nvPr/>
        </p:nvSpPr>
        <p:spPr>
          <a:xfrm>
            <a:off x="3101009" y="1085021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60FBBF-3889-4E5E-972E-1DE0F705AE64}"/>
              </a:ext>
            </a:extLst>
          </p:cNvPr>
          <p:cNvSpPr/>
          <p:nvPr/>
        </p:nvSpPr>
        <p:spPr>
          <a:xfrm>
            <a:off x="3101008" y="3846856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07902-037D-4D18-88A5-FA5D77455391}"/>
              </a:ext>
            </a:extLst>
          </p:cNvPr>
          <p:cNvSpPr/>
          <p:nvPr/>
        </p:nvSpPr>
        <p:spPr>
          <a:xfrm>
            <a:off x="9284200" y="609196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7CE240-8737-474B-B6F0-B547BB551380}"/>
              </a:ext>
            </a:extLst>
          </p:cNvPr>
          <p:cNvSpPr/>
          <p:nvPr/>
        </p:nvSpPr>
        <p:spPr>
          <a:xfrm>
            <a:off x="9284201" y="3850223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07E586-2EF9-45D8-AE79-A73A56741FDF}"/>
              </a:ext>
            </a:extLst>
          </p:cNvPr>
          <p:cNvSpPr/>
          <p:nvPr/>
        </p:nvSpPr>
        <p:spPr>
          <a:xfrm>
            <a:off x="9284202" y="1541392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8FC1F1-A6B1-44E6-8004-A210C3E3B022}"/>
              </a:ext>
            </a:extLst>
          </p:cNvPr>
          <p:cNvSpPr/>
          <p:nvPr/>
        </p:nvSpPr>
        <p:spPr>
          <a:xfrm>
            <a:off x="3101008" y="6091964"/>
            <a:ext cx="106017" cy="134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12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BA0262-4325-49D4-80AB-8778D1D3465E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ar-JO" sz="15000" dirty="0">
                <a:solidFill>
                  <a:srgbClr val="4472C4">
                    <a:lumMod val="50000"/>
                  </a:srgbClr>
                </a:solidFill>
              </a:rPr>
              <a:t>اكمل الجزء الناقص</a:t>
            </a:r>
            <a:endParaRPr lang="en-US" sz="150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12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75ADAE69-5C25-4134-9993-772FDB4F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59D92-8F7A-4EAD-BE69-751F608D1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52" t="20097" r="11823" b="47053"/>
          <a:stretch/>
        </p:blipFill>
        <p:spPr>
          <a:xfrm>
            <a:off x="5072461" y="155711"/>
            <a:ext cx="6576200" cy="6042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CA1A8-EEB8-498C-9289-F6487DB40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685992" y="702364"/>
            <a:ext cx="2030703" cy="1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8421A-F254-402E-89F5-19CC5B55D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98" b="13285"/>
          <a:stretch/>
        </p:blipFill>
        <p:spPr>
          <a:xfrm>
            <a:off x="685992" y="2485611"/>
            <a:ext cx="2136721" cy="2378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78FCD-D608-465A-A652-47B360444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2" t="15346" r="63043" b="16314"/>
          <a:stretch/>
        </p:blipFill>
        <p:spPr>
          <a:xfrm>
            <a:off x="487209" y="4169465"/>
            <a:ext cx="2960612" cy="26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50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1ABC840B-AD52-413D-8D94-4E33BC0C6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F63A5-BA53-4993-9EE6-68F2FCFDB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3" t="51401" r="13363" b="15555"/>
          <a:stretch/>
        </p:blipFill>
        <p:spPr>
          <a:xfrm>
            <a:off x="5210150" y="260574"/>
            <a:ext cx="6522139" cy="6336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309E8-DEE7-4B0C-996E-E691DB024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685992" y="702364"/>
            <a:ext cx="2030703" cy="109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BFDFB-361D-446D-A83F-F806213E8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5" y="2240176"/>
            <a:ext cx="2133785" cy="237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E1372-C401-44C1-8B61-534D6A49A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1" y="4218203"/>
            <a:ext cx="296291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070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E842481-5A86-48F5-9163-FFFF134D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BB152-6B47-4161-8527-AD95CA300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60" r="59049" b="15169"/>
          <a:stretch/>
        </p:blipFill>
        <p:spPr>
          <a:xfrm>
            <a:off x="5340733" y="596344"/>
            <a:ext cx="6360856" cy="572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04BBA-2723-414D-8839-FD3C5AB39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" t="15992" r="80192" b="30497"/>
          <a:stretch/>
        </p:blipFill>
        <p:spPr>
          <a:xfrm>
            <a:off x="898026" y="715616"/>
            <a:ext cx="2030703" cy="1099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A2DC7-AEAD-480D-8B83-4BFBBCCC0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45" y="2240176"/>
            <a:ext cx="2133785" cy="2377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3A80E-DEBF-4578-8093-828E76C5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11" y="4218203"/>
            <a:ext cx="296291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6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6F8AB763-C9BF-4DF8-A438-B18B0D04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6EE28-9BBF-40C6-9B0A-33466A25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96" r="61035" b="46087"/>
          <a:stretch/>
        </p:blipFill>
        <p:spPr>
          <a:xfrm>
            <a:off x="5287616" y="176162"/>
            <a:ext cx="6515178" cy="6457982"/>
          </a:xfrm>
          <a:prstGeom prst="rect">
            <a:avLst/>
          </a:prstGeom>
        </p:spPr>
      </p:pic>
      <p:pic>
        <p:nvPicPr>
          <p:cNvPr id="6" name="Picture 2" descr="Parts of the face 2 - Interactive worksheet">
            <a:extLst>
              <a:ext uri="{FF2B5EF4-FFF2-40B4-BE49-F238E27FC236}">
                <a16:creationId xmlns:a16="http://schemas.microsoft.com/office/drawing/2014/main" id="{EB8C5474-3C6A-41C9-AD06-F9DC921A3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86870" r="9588" b="4108"/>
          <a:stretch/>
        </p:blipFill>
        <p:spPr bwMode="auto">
          <a:xfrm>
            <a:off x="684214" y="2875721"/>
            <a:ext cx="3031921" cy="16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E9CC2-579E-4464-99D8-06966DE2C6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70"/>
          <a:stretch/>
        </p:blipFill>
        <p:spPr>
          <a:xfrm>
            <a:off x="1133281" y="4843979"/>
            <a:ext cx="2133785" cy="1798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42CA2-47A7-45E6-8498-57B28A295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9" t="15992" r="80192" b="30497"/>
          <a:stretch/>
        </p:blipFill>
        <p:spPr>
          <a:xfrm>
            <a:off x="602973" y="752108"/>
            <a:ext cx="2839087" cy="10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35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2FB5D9DD-EA24-4187-96E4-1867612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78F79E-192A-406D-9070-17F91849FBE7}"/>
              </a:ext>
            </a:extLst>
          </p:cNvPr>
          <p:cNvSpPr/>
          <p:nvPr/>
        </p:nvSpPr>
        <p:spPr>
          <a:xfrm>
            <a:off x="954157" y="811695"/>
            <a:ext cx="9528311" cy="523460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ضع دائرة حول أدوات الطبيب 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906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ids Presentation PowerPoint Template">
            <a:extLst>
              <a:ext uri="{FF2B5EF4-FFF2-40B4-BE49-F238E27FC236}">
                <a16:creationId xmlns:a16="http://schemas.microsoft.com/office/drawing/2014/main" id="{C2DB99E0-3446-4CB7-ABA8-2A5A55F4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56C48-6F21-4F78-8257-773EEDAD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442" y="4892379"/>
            <a:ext cx="1840500" cy="1848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79E64-12C4-46AD-9293-1453496D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970" y="299882"/>
            <a:ext cx="3414056" cy="3395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79391A-6180-4B38-A083-2D8B43A28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61" y="4892379"/>
            <a:ext cx="2057400" cy="1838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B8183-D5A7-4B0D-8876-E68BF9132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101" y="4295412"/>
            <a:ext cx="1490485" cy="25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3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CF768-CEF5-42EC-8503-835D722E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04B129-7B84-4CB0-816C-114E1E5A1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19"/>
          <a:stretch/>
        </p:blipFill>
        <p:spPr>
          <a:xfrm>
            <a:off x="2979806" y="2075412"/>
            <a:ext cx="6232388" cy="47825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64876B-1512-4DBB-AF04-BBB49789281D}"/>
              </a:ext>
            </a:extLst>
          </p:cNvPr>
          <p:cNvSpPr/>
          <p:nvPr/>
        </p:nvSpPr>
        <p:spPr>
          <a:xfrm>
            <a:off x="2443923" y="0"/>
            <a:ext cx="7129668" cy="17857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العائلة 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847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12CE8-12D1-4C4A-84EF-FBE06D653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AB5E5-1000-401B-8EDF-9AEA5575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61" y="299416"/>
            <a:ext cx="3413677" cy="339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B8A0AC-B43F-49AD-B694-395501BFD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77"/>
          <a:stretch/>
        </p:blipFill>
        <p:spPr>
          <a:xfrm>
            <a:off x="4768761" y="4240696"/>
            <a:ext cx="2071380" cy="2411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2A098-1A39-4728-B33C-B2723DDAE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973" y="4240696"/>
            <a:ext cx="2100262" cy="243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3C953-ADDA-4622-B61C-EC7DDB38D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72" y="450946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78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0AF71-AD94-4FAD-B96A-53AEDE09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AC529-4143-42BC-A6EC-D6875F17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61" y="299416"/>
            <a:ext cx="3413677" cy="3392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19A54-CE5A-49ED-BF40-76BD4D1C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63" y="4598676"/>
            <a:ext cx="2999492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0E016-8EE1-4C6E-AD9F-45595301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066" y="4446103"/>
            <a:ext cx="2411896" cy="2411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D0281-9C0E-4F76-A6E8-D720E1754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771" y="4491312"/>
            <a:ext cx="1556425" cy="22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3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3536" y="2217666"/>
            <a:ext cx="4113506" cy="395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06" y="2209265"/>
            <a:ext cx="4343601" cy="4239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2017" y="695459"/>
            <a:ext cx="368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/>
              <a:t>أسرتي </a:t>
            </a:r>
            <a:endParaRPr lang="en-US" sz="8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91673" y="695459"/>
            <a:ext cx="3747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/>
              <a:t>عائلتي 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58187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ds Presentation PowerPoint Template">
            <a:extLst>
              <a:ext uri="{FF2B5EF4-FFF2-40B4-BE49-F238E27FC236}">
                <a16:creationId xmlns:a16="http://schemas.microsoft.com/office/drawing/2014/main" id="{BE59F60F-2160-4ABA-9002-F62FB3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A42255-6477-42B7-A7D7-91EEE13D63E3}"/>
              </a:ext>
            </a:extLst>
          </p:cNvPr>
          <p:cNvSpPr/>
          <p:nvPr/>
        </p:nvSpPr>
        <p:spPr>
          <a:xfrm>
            <a:off x="848139" y="665922"/>
            <a:ext cx="9859616" cy="539032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2500" dirty="0">
                <a:solidFill>
                  <a:srgbClr val="4472C4">
                    <a:lumMod val="50000"/>
                  </a:srgbClr>
                </a:solidFill>
              </a:rPr>
              <a:t>أجزاء الجسم </a:t>
            </a:r>
            <a:endParaRPr lang="en-US" sz="125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7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6298530" y="295867"/>
            <a:ext cx="5443527" cy="6288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73" r="6856" b="13862"/>
          <a:stretch/>
        </p:blipFill>
        <p:spPr>
          <a:xfrm>
            <a:off x="759656" y="281353"/>
            <a:ext cx="5205046" cy="62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29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115</Words>
  <Application>Microsoft Office PowerPoint</Application>
  <PresentationFormat>Widescreen</PresentationFormat>
  <Paragraphs>104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61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5_Office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أتعرف على الأشياء من حولي</vt:lpstr>
      <vt:lpstr>كيف نحمي عيوننا؟</vt:lpstr>
      <vt:lpstr>PowerPoint Presentation</vt:lpstr>
      <vt:lpstr>هناك روائح محببة مثل</vt:lpstr>
      <vt:lpstr>وهناك روائح كريهة مثل</vt:lpstr>
      <vt:lpstr>كيف أحافظ على رائحتي طيبة؟</vt:lpstr>
      <vt:lpstr>PowerPoint Presentation</vt:lpstr>
      <vt:lpstr> هناك أصوات محببة</vt:lpstr>
      <vt:lpstr>وهناك أصوات غيرمحببة</vt:lpstr>
      <vt:lpstr>PowerPoint Presentation</vt:lpstr>
      <vt:lpstr>أُميز صفات الأشياء باللمس </vt:lpstr>
      <vt:lpstr>PowerPoint Presentation</vt:lpstr>
      <vt:lpstr>PowerPoint Presentation</vt:lpstr>
      <vt:lpstr>PowerPoint Presentation</vt:lpstr>
      <vt:lpstr>PowerPoint Presentation</vt:lpstr>
      <vt:lpstr>مهنة الطبيب </vt:lpstr>
      <vt:lpstr>طبيبة أطفال </vt:lpstr>
      <vt:lpstr>طبيب أشعة</vt:lpstr>
      <vt:lpstr>طبيب عيون </vt:lpstr>
      <vt:lpstr>طبيب قلب </vt:lpstr>
      <vt:lpstr>طبيب عظام </vt:lpstr>
      <vt:lpstr>طبيب جراح</vt:lpstr>
      <vt:lpstr>طبيب أسنان </vt:lpstr>
      <vt:lpstr>ممرضة </vt:lpstr>
      <vt:lpstr>بعض أدوات الطبيب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25</cp:revision>
  <dcterms:created xsi:type="dcterms:W3CDTF">2020-10-12T09:59:28Z</dcterms:created>
  <dcterms:modified xsi:type="dcterms:W3CDTF">2023-09-29T21:14:14Z</dcterms:modified>
</cp:coreProperties>
</file>