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EA2FA-7881-4FF2-B7F5-F436D4EC7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896F3-F4A2-43E7-A6FD-8E87F750A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F3160-5EF5-4D5D-A52E-255A983C9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65B19-DEDD-4F45-95B2-CAF366832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E0F03-643D-4080-BF9E-95A5F9CA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81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C9618-63A0-4E34-8146-27F1B24C7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6C5121-A562-4A90-9026-5E4D0D22E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98199-0247-4C56-8CFF-8FE8F3D96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2F77E-F003-41A1-8DFB-371AE115A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BD3C1-0945-4F8E-A25A-880F4E07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13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5BEA85-D490-4919-8E3E-B8559A36E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0CF993-7F79-467B-A552-835A7F2BB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BDF57-F382-4632-A3C4-CDA29F4E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B89CD-3B06-49D3-BFDD-D7470DD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39824-929B-423E-8233-B580B12A5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5EB77-809D-4C29-BC06-AA388679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FCDBD-99B7-4C5A-9B06-4F696E4C3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511ED-A8A5-4DD2-82D9-06638CFD5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55E06-077F-4E8B-8149-203A67FA3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29B56-5685-45AC-87A0-BC40802C4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3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95DF4-3804-471F-9864-E2018BF8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A01FD-6F82-486E-AD48-1EA6843B4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B5376-C29C-48A1-B869-D72C79E1C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5A7FF-DC0B-4196-9961-6BADA3A7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02FE6-F66A-4E63-A5D7-7E50DAC09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1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5CBF1-C464-4A61-ABBD-CA1FFA2A3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A8600-533D-4B24-B749-4ADA3AB46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373D8-DCA6-4163-B30E-AB61A3D1A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89664-D033-4A91-8A88-6FB5C8C0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DC025-3B45-40B5-8B52-E91EED4FF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6B158-05EB-448C-AB77-CFD006F0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58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7C751-3D23-4478-BE6C-49545D3D5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569C2-AE55-4327-BD7B-838C24D2C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68C1B5-2E51-4379-99FA-C9560DFB5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14109E-C11B-4EF7-B10B-78D4859180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B84420-0A49-4761-A457-B334AE4499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1A06A-836D-4CD9-BCC7-B7360A2F4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1778C-5EA8-49E1-9C40-A0C379CE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6F38BB-6A9D-498C-AF25-C7F7363AB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1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7AB09-683E-4AD1-A7DD-FE3E657F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15671-7A54-43EE-B718-E898C864C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A638B-4667-4F8D-8166-D80899F1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23917-DC81-409E-A9F5-9B0B6DFB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2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CF84AA-D751-4ACB-97C6-67F3AB90E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069FCE-46EB-4708-A5B3-E3626F6E5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3DBF0-BB16-4A95-B798-CAC8357F8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3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6F73D-7119-498C-AF86-6A390F67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3D26B-9256-4128-9AF6-6EF658EA5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A8E72-7E0F-46C7-960D-2E53876DB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787C63-7CA9-40E0-A87F-41CD7140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32546-8C50-469E-B180-FA238090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43932-A741-483F-BBC6-BBDB1037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98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BA78D-C444-4316-84CE-C35A1824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308CD6-8918-458D-8863-AC8B88A72D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EF5A2-C85F-413B-AF76-B4645442E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F187E-8972-40E3-A6B9-A36C7384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437EC-1892-4AF8-943B-665F12BC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EA4A6-A08A-4700-B0C3-01D2C54A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1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BAC876-7B2D-4656-8C00-35DDF9E81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C0536-63E8-42BC-B4D4-B0C7ACAC5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A2F99-050C-4FC2-8998-D22485E999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1D6E4-CB32-4E34-B570-50340DCDF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E0B0E-E92B-454C-868D-4D06C5CE7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97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687154F-4006-47AC-8A87-CC8F8B9B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6C13CE-92CC-4434-BBC8-F8F60238ED3F}"/>
              </a:ext>
            </a:extLst>
          </p:cNvPr>
          <p:cNvSpPr/>
          <p:nvPr/>
        </p:nvSpPr>
        <p:spPr>
          <a:xfrm>
            <a:off x="8609548" y="102910"/>
            <a:ext cx="3528335" cy="2927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0D34FA0-D459-443C-9FDE-664CF8B0D70C}"/>
              </a:ext>
            </a:extLst>
          </p:cNvPr>
          <p:cNvSpPr/>
          <p:nvPr/>
        </p:nvSpPr>
        <p:spPr>
          <a:xfrm>
            <a:off x="8639309" y="3867030"/>
            <a:ext cx="3498574" cy="29022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09D3C6-BAC5-4CC0-89BA-D6BAFCCAD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604" y="313330"/>
            <a:ext cx="1624221" cy="256595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FD6AB22-171A-4BED-AAAA-A675C33445BC}"/>
              </a:ext>
            </a:extLst>
          </p:cNvPr>
          <p:cNvSpPr/>
          <p:nvPr/>
        </p:nvSpPr>
        <p:spPr>
          <a:xfrm>
            <a:off x="92742" y="3867030"/>
            <a:ext cx="3528335" cy="2927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16068A-4F30-4A98-AB59-0BDB285B1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70" y="4249523"/>
            <a:ext cx="2503877" cy="243502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38D64EC-9148-4CD3-80DB-D0846B7A38B4}"/>
              </a:ext>
            </a:extLst>
          </p:cNvPr>
          <p:cNvSpPr/>
          <p:nvPr/>
        </p:nvSpPr>
        <p:spPr>
          <a:xfrm>
            <a:off x="92742" y="173457"/>
            <a:ext cx="3528335" cy="2927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5B0C84-06AE-4479-8B32-227A1AE6C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94" y="636507"/>
            <a:ext cx="2931714" cy="1772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CFFD75-1607-46A0-A4EB-C3B7B9115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8883" y="4805362"/>
            <a:ext cx="3019425" cy="1514475"/>
          </a:xfrm>
          <a:prstGeom prst="rect">
            <a:avLst/>
          </a:prstGeom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DF56D54F-D45C-4A31-BED3-43175D247239}"/>
              </a:ext>
            </a:extLst>
          </p:cNvPr>
          <p:cNvSpPr/>
          <p:nvPr/>
        </p:nvSpPr>
        <p:spPr>
          <a:xfrm>
            <a:off x="3845313" y="1675238"/>
            <a:ext cx="198783" cy="146935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D7EF94E-399D-4D60-B9BD-F00427E7B184}"/>
              </a:ext>
            </a:extLst>
          </p:cNvPr>
          <p:cNvSpPr/>
          <p:nvPr/>
        </p:nvSpPr>
        <p:spPr>
          <a:xfrm>
            <a:off x="4044096" y="5330806"/>
            <a:ext cx="198783" cy="146935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5C634D42-1ED1-4A5F-A426-CD5CA038965A}"/>
              </a:ext>
            </a:extLst>
          </p:cNvPr>
          <p:cNvSpPr/>
          <p:nvPr/>
        </p:nvSpPr>
        <p:spPr>
          <a:xfrm>
            <a:off x="8111817" y="1748705"/>
            <a:ext cx="198783" cy="146935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79EF4788-EF20-4DDF-8719-240304F15849}"/>
              </a:ext>
            </a:extLst>
          </p:cNvPr>
          <p:cNvSpPr/>
          <p:nvPr/>
        </p:nvSpPr>
        <p:spPr>
          <a:xfrm>
            <a:off x="8200951" y="5318143"/>
            <a:ext cx="198783" cy="146935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1D1F0EA-FA87-4D9C-A4B5-82D31F22B14D}"/>
              </a:ext>
            </a:extLst>
          </p:cNvPr>
          <p:cNvSpPr/>
          <p:nvPr/>
        </p:nvSpPr>
        <p:spPr>
          <a:xfrm>
            <a:off x="4573133" y="2879282"/>
            <a:ext cx="2530032" cy="16662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3900" dirty="0">
                <a:solidFill>
                  <a:srgbClr val="FF0000"/>
                </a:solidFill>
              </a:rPr>
              <a:t>د</a:t>
            </a:r>
            <a:endParaRPr lang="en-US" sz="23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61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AA62E-551E-4275-B00A-609B3861C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23D69-93EF-418F-90C3-E05160E37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304" y="303558"/>
            <a:ext cx="6463748" cy="348656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0545F9-84AE-4ACF-AEC8-5977194692CC}"/>
              </a:ext>
            </a:extLst>
          </p:cNvPr>
          <p:cNvSpPr/>
          <p:nvPr/>
        </p:nvSpPr>
        <p:spPr>
          <a:xfrm>
            <a:off x="1789043" y="4678017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دِ      دَ     دُ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683040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246FEA2-2D15-4E81-86A2-C1B94D188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4A399F-19F6-4DB9-875B-DFDE438FE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417" y="374373"/>
            <a:ext cx="6691166" cy="374705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6A3924-D510-4CEA-9744-33F35CC692D9}"/>
              </a:ext>
            </a:extLst>
          </p:cNvPr>
          <p:cNvSpPr/>
          <p:nvPr/>
        </p:nvSpPr>
        <p:spPr>
          <a:xfrm>
            <a:off x="2239617" y="4837043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دو       دا       دي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821763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E4559B7-1D4C-4484-B0C2-0755EA069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76587D-F81F-40D6-9A1F-E097B984A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689" y="0"/>
            <a:ext cx="3810621" cy="423998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4DE533-B70C-4926-8BE3-EECE0DE6E2CD}"/>
              </a:ext>
            </a:extLst>
          </p:cNvPr>
          <p:cNvSpPr/>
          <p:nvPr/>
        </p:nvSpPr>
        <p:spPr>
          <a:xfrm>
            <a:off x="2239617" y="4837043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دا       دي       دو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044403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DD8CE00-E7F2-4BBA-9C44-1CC326D81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A91CE5-B77B-4DF8-B5C7-D4075DE113FB}"/>
              </a:ext>
            </a:extLst>
          </p:cNvPr>
          <p:cNvSpPr/>
          <p:nvPr/>
        </p:nvSpPr>
        <p:spPr>
          <a:xfrm>
            <a:off x="2067338" y="4731026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دا       دي       دو</a:t>
            </a:r>
            <a:endParaRPr lang="en-US" sz="9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29F13C-1480-4D5A-B060-91429C45E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887" y="355634"/>
            <a:ext cx="8097077" cy="354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50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BF380DE-A884-423D-9787-7963B172B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82ECD-A021-456D-93CA-2BBF8F720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52" y="0"/>
            <a:ext cx="4608302" cy="481311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D234AA-B4D1-4443-828A-A8D053F70F64}"/>
              </a:ext>
            </a:extLst>
          </p:cNvPr>
          <p:cNvSpPr/>
          <p:nvPr/>
        </p:nvSpPr>
        <p:spPr>
          <a:xfrm>
            <a:off x="2239617" y="4837043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دي       دو      دا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74970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49E123D-3346-4878-AAFD-6210796FB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660C3-C074-43B2-BFD4-A752E069A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975" y="159922"/>
            <a:ext cx="6506816" cy="365912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4C6BA2-83B1-4006-BF53-5A86523A471A}"/>
              </a:ext>
            </a:extLst>
          </p:cNvPr>
          <p:cNvSpPr/>
          <p:nvPr/>
        </p:nvSpPr>
        <p:spPr>
          <a:xfrm>
            <a:off x="1789043" y="4678017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دَ      دِ      دُ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788333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EDD4543-9A88-418A-B35A-272965036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C9C3E0-08BB-4537-AEA7-BA46FE846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483" y="16812"/>
            <a:ext cx="6220803" cy="452868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0ED551-0B27-464A-B67C-9604E2A28C54}"/>
              </a:ext>
            </a:extLst>
          </p:cNvPr>
          <p:cNvSpPr/>
          <p:nvPr/>
        </p:nvSpPr>
        <p:spPr>
          <a:xfrm>
            <a:off x="1789043" y="4678017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دُ      دَ      دِ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308211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D157B84-45FE-44A6-95D8-A12698E063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6F3B5F-1AF1-4A87-AE0E-2ED775119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908" y="0"/>
            <a:ext cx="4298183" cy="45604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B65EE6-0D26-4479-B315-A463CF96C257}"/>
              </a:ext>
            </a:extLst>
          </p:cNvPr>
          <p:cNvSpPr/>
          <p:nvPr/>
        </p:nvSpPr>
        <p:spPr>
          <a:xfrm>
            <a:off x="1789043" y="4678017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دِ      دَ     دُ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08329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BF3C74-08EB-477F-812F-409FE18DF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16F2D6-935D-405D-838D-33878133B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251" y="106431"/>
            <a:ext cx="6745357" cy="4286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84A99F-1701-473B-B2C9-C08DEE875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443" y="4597333"/>
            <a:ext cx="840711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73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25</Words>
  <Application>Microsoft Office PowerPoint</Application>
  <PresentationFormat>Widescreen</PresentationFormat>
  <Paragraphs>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L.Battikha</cp:lastModifiedBy>
  <cp:revision>4</cp:revision>
  <dcterms:created xsi:type="dcterms:W3CDTF">2020-10-12T17:20:54Z</dcterms:created>
  <dcterms:modified xsi:type="dcterms:W3CDTF">2023-10-21T20:39:34Z</dcterms:modified>
</cp:coreProperties>
</file>