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09C0F-AC54-4CB1-A1B9-F6BC6CADDBF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3E00-966D-4E23-9924-6C167EF7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1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A3E00-966D-4E23-9924-6C167EF73E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A19D23-1473-4A9E-9EC4-470CAEB13CD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6D640C-D517-4AEA-AD38-E22ABEDCDEF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ywwBYyxsUM" TargetMode="External"/><Relationship Id="rId2" Type="http://schemas.openxmlformats.org/officeDocument/2006/relationships/hyperlink" Target="https://www.youtube.com/watch?v=qDHUcuEeSM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961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</a:t>
            </a:r>
            <a:r>
              <a:rPr lang="en-US" sz="6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journée</a:t>
            </a:r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Typique</a:t>
            </a:r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220486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https://www.youtube.com/watch?v=qDHUcuEeSMg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hlinkClick r:id="rId3"/>
              </a:rPr>
              <a:t>https://www.youtube.com/watch?v=XywwBYyxsUM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/>
              <a:t>https://www.youtube.com/watch?v=HhHjxXG6slo</a:t>
            </a:r>
            <a:endParaRPr lang="en-US" sz="2400" dirty="0"/>
          </a:p>
        </p:txBody>
      </p:sp>
    </p:spTree>
  </p:cSld>
  <p:clrMapOvr>
    <a:masterClrMapping/>
  </p:clrMapOvr>
  <p:transition spd="slow" advClick="0" advTm="5000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Apprenez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le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vocabulaire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!!</a:t>
            </a:r>
          </a:p>
        </p:txBody>
      </p:sp>
      <p:pic>
        <p:nvPicPr>
          <p:cNvPr id="4" name="Content Placeholder 3" descr="170 mejores imágenes de FLE : les activités quotidiennes ..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5538"/>
            <a:ext cx="7992887" cy="5399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79296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journée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typique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pic>
        <p:nvPicPr>
          <p:cNvPr id="4" name="Content Placeholder 3" descr="https://3.bp.blogspot.com/-VgLJoNUzsK4/WtNm9PQfioI/AAAAAAAAoZc/Ry1pIu0c9jI0xcoKT9f6WepVLdrQEsz_ACLcBGAs/s1600/mj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35163"/>
            <a:ext cx="8424936" cy="466218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A -  Le </a:t>
            </a:r>
            <a:r>
              <a:rPr lang="en-US" b="1" u="sng" dirty="0" err="1">
                <a:solidFill>
                  <a:srgbClr val="FF0000"/>
                </a:solidFill>
              </a:rPr>
              <a:t>vocabulaire</a:t>
            </a:r>
            <a:r>
              <a:rPr lang="en-US" b="1" u="sng" dirty="0">
                <a:solidFill>
                  <a:srgbClr val="FF0000"/>
                </a:solidFill>
              </a:rPr>
              <a:t> de la </a:t>
            </a:r>
            <a:r>
              <a:rPr lang="en-US" b="1" u="sng" dirty="0" err="1">
                <a:solidFill>
                  <a:srgbClr val="FF0000"/>
                </a:solidFill>
              </a:rPr>
              <a:t>journée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typique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1-Se laver :    </a:t>
            </a:r>
            <a:r>
              <a:rPr lang="en-US" dirty="0"/>
              <a:t>to wash up</a:t>
            </a:r>
          </a:p>
          <a:p>
            <a:r>
              <a:rPr lang="en-US" b="1" dirty="0"/>
              <a:t>2-Se lever :    </a:t>
            </a:r>
            <a:r>
              <a:rPr lang="en-US" dirty="0"/>
              <a:t>to get up</a:t>
            </a:r>
          </a:p>
          <a:p>
            <a:r>
              <a:rPr lang="en-US" b="1" dirty="0"/>
              <a:t>3-Se </a:t>
            </a:r>
            <a:r>
              <a:rPr lang="en-US" b="1" dirty="0" err="1"/>
              <a:t>réveiller</a:t>
            </a:r>
            <a:r>
              <a:rPr lang="en-US" b="1" dirty="0"/>
              <a:t> :    </a:t>
            </a:r>
            <a:r>
              <a:rPr lang="en-US" dirty="0"/>
              <a:t>to wake up</a:t>
            </a:r>
          </a:p>
          <a:p>
            <a:r>
              <a:rPr lang="en-US" b="1" dirty="0"/>
              <a:t>4-S’habiller:        </a:t>
            </a:r>
            <a:r>
              <a:rPr lang="en-US" dirty="0"/>
              <a:t>to get dressed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5-Se </a:t>
            </a:r>
            <a:r>
              <a:rPr lang="en-US" b="1" dirty="0" err="1"/>
              <a:t>coucher</a:t>
            </a:r>
            <a:r>
              <a:rPr lang="en-US" b="1" dirty="0"/>
              <a:t> :     </a:t>
            </a:r>
            <a:r>
              <a:rPr lang="en-US" dirty="0"/>
              <a:t>to go to bed</a:t>
            </a:r>
          </a:p>
          <a:p>
            <a:r>
              <a:rPr lang="en-US" b="1" dirty="0"/>
              <a:t>6-Faire:                 </a:t>
            </a:r>
            <a:r>
              <a:rPr lang="en-US" dirty="0"/>
              <a:t>to do</a:t>
            </a:r>
          </a:p>
          <a:p>
            <a:r>
              <a:rPr lang="en-US" b="1" dirty="0"/>
              <a:t>7-Prendre :           </a:t>
            </a:r>
            <a:r>
              <a:rPr lang="en-US" dirty="0"/>
              <a:t>to take</a:t>
            </a:r>
          </a:p>
          <a:p>
            <a:r>
              <a:rPr lang="en-US" b="1" dirty="0"/>
              <a:t>8-Dormir:             </a:t>
            </a:r>
            <a:r>
              <a:rPr lang="en-US" dirty="0"/>
              <a:t>to sleep</a:t>
            </a:r>
          </a:p>
          <a:p>
            <a:r>
              <a:rPr lang="en-US" b="1" dirty="0"/>
              <a:t>9-Sonner:             </a:t>
            </a:r>
            <a:r>
              <a:rPr lang="en-US" dirty="0"/>
              <a:t>to ring</a:t>
            </a:r>
          </a:p>
          <a:p>
            <a:r>
              <a:rPr lang="en-US" b="1" dirty="0"/>
              <a:t>10-Le </a:t>
            </a:r>
            <a:r>
              <a:rPr lang="en-US" b="1" dirty="0" err="1"/>
              <a:t>réveil</a:t>
            </a:r>
            <a:r>
              <a:rPr lang="en-US" b="1" dirty="0"/>
              <a:t>:          </a:t>
            </a:r>
            <a:r>
              <a:rPr lang="en-US" dirty="0"/>
              <a:t>the alarm</a:t>
            </a:r>
          </a:p>
          <a:p>
            <a:r>
              <a:rPr lang="en-US" b="1" dirty="0"/>
              <a:t>11-Les </a:t>
            </a:r>
            <a:r>
              <a:rPr lang="en-US" b="1" dirty="0" err="1"/>
              <a:t>repas</a:t>
            </a:r>
            <a:r>
              <a:rPr lang="en-US" b="1" dirty="0"/>
              <a:t>:         </a:t>
            </a:r>
            <a:r>
              <a:rPr lang="en-US" dirty="0"/>
              <a:t>the meals</a:t>
            </a:r>
          </a:p>
          <a:p>
            <a:r>
              <a:rPr lang="fr-FR" b="1" dirty="0"/>
              <a:t>12-Le petit déjeuner:   </a:t>
            </a:r>
            <a:r>
              <a:rPr lang="fr-FR" dirty="0"/>
              <a:t>the breakfast</a:t>
            </a:r>
            <a:endParaRPr lang="en-US" dirty="0"/>
          </a:p>
          <a:p>
            <a:r>
              <a:rPr lang="en-US" b="1" dirty="0"/>
              <a:t>13-Le </a:t>
            </a:r>
            <a:r>
              <a:rPr lang="en-US" b="1" dirty="0" err="1"/>
              <a:t>déjeuner</a:t>
            </a:r>
            <a:r>
              <a:rPr lang="en-US" b="1" dirty="0"/>
              <a:t>:           </a:t>
            </a:r>
            <a:r>
              <a:rPr lang="en-US" dirty="0"/>
              <a:t>the lunch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14-Le </a:t>
            </a:r>
            <a:r>
              <a:rPr lang="en-US" b="1" dirty="0" err="1"/>
              <a:t>goûter</a:t>
            </a:r>
            <a:r>
              <a:rPr lang="en-US" b="1" dirty="0"/>
              <a:t> :              </a:t>
            </a:r>
            <a:r>
              <a:rPr lang="en-US" dirty="0"/>
              <a:t>the snack</a:t>
            </a:r>
          </a:p>
          <a:p>
            <a:r>
              <a:rPr lang="en-US" b="1" dirty="0"/>
              <a:t>15-Le </a:t>
            </a:r>
            <a:r>
              <a:rPr lang="en-US" b="1" dirty="0" err="1"/>
              <a:t>dîner</a:t>
            </a:r>
            <a:r>
              <a:rPr lang="en-US" b="1" dirty="0"/>
              <a:t>:                   </a:t>
            </a:r>
            <a:r>
              <a:rPr lang="en-US" dirty="0"/>
              <a:t>the dinner</a:t>
            </a:r>
          </a:p>
          <a:p>
            <a:r>
              <a:rPr lang="en-US" b="1" dirty="0"/>
              <a:t>16-Le </a:t>
            </a:r>
            <a:r>
              <a:rPr lang="en-US" b="1" dirty="0" err="1"/>
              <a:t>matin</a:t>
            </a:r>
            <a:r>
              <a:rPr lang="en-US" b="1" dirty="0"/>
              <a:t> :               </a:t>
            </a:r>
            <a:r>
              <a:rPr lang="en-US" dirty="0"/>
              <a:t>the morning</a:t>
            </a:r>
          </a:p>
          <a:p>
            <a:r>
              <a:rPr lang="en-US" b="1" dirty="0"/>
              <a:t>17-Le midi:                    </a:t>
            </a:r>
            <a:r>
              <a:rPr lang="en-US" dirty="0"/>
              <a:t>the noon</a:t>
            </a:r>
          </a:p>
          <a:p>
            <a:r>
              <a:rPr lang="en-US" b="1" dirty="0"/>
              <a:t>18-L’après midi:         </a:t>
            </a:r>
            <a:r>
              <a:rPr lang="en-US" dirty="0"/>
              <a:t>the afternoon</a:t>
            </a:r>
          </a:p>
          <a:p>
            <a:r>
              <a:rPr lang="fr-FR" b="1" dirty="0"/>
              <a:t>19-Le soir :                   </a:t>
            </a:r>
            <a:r>
              <a:rPr lang="fr-FR" dirty="0"/>
              <a:t>the </a:t>
            </a:r>
            <a:r>
              <a:rPr lang="fr-FR" dirty="0" err="1"/>
              <a:t>evening</a:t>
            </a:r>
            <a:endParaRPr lang="en-US" dirty="0"/>
          </a:p>
          <a:p>
            <a:r>
              <a:rPr lang="fr-FR" b="1" dirty="0"/>
              <a:t>         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rout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48680"/>
            <a:ext cx="3744416" cy="59766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NOS\Pictures\jevou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9832" cy="4365104"/>
          </a:xfrm>
          <a:prstGeom prst="rect">
            <a:avLst/>
          </a:prstGeom>
          <a:noFill/>
        </p:spPr>
      </p:pic>
      <p:pic>
        <p:nvPicPr>
          <p:cNvPr id="4100" name="Picture 4" descr="https://3.bp.blogspot.com/-2L82EifpKj8/WpsmzrciGQI/AAAAAAAAnJs/tDImUjwszwMSn0phKWXDktqCzYVu9e_6wCLcBGAs/s1600/rtn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1052736"/>
            <a:ext cx="7308305" cy="58052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160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La journée Typique </vt:lpstr>
      <vt:lpstr>Apprenez le vocabulaire !!</vt:lpstr>
      <vt:lpstr>La journée typique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journée Typique</dc:title>
  <dc:creator>NOS</dc:creator>
  <cp:lastModifiedBy>T.AlShammas</cp:lastModifiedBy>
  <cp:revision>11</cp:revision>
  <dcterms:created xsi:type="dcterms:W3CDTF">2020-07-02T06:56:47Z</dcterms:created>
  <dcterms:modified xsi:type="dcterms:W3CDTF">2023-10-17T10:36:03Z</dcterms:modified>
</cp:coreProperties>
</file>