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2" r:id="rId13"/>
    <p:sldId id="309" r:id="rId14"/>
    <p:sldId id="307" r:id="rId15"/>
    <p:sldId id="301" r:id="rId16"/>
    <p:sldId id="303" r:id="rId17"/>
    <p:sldId id="305" r:id="rId18"/>
    <p:sldId id="304" r:id="rId19"/>
    <p:sldId id="308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لـو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87E3C-0CE3-4664-B375-4FF9465F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234" y="18762"/>
            <a:ext cx="4440493" cy="48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بـوس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3.png">
            <a:extLst>
              <a:ext uri="{FF2B5EF4-FFF2-40B4-BE49-F238E27FC236}">
                <a16:creationId xmlns:a16="http://schemas.microsoft.com/office/drawing/2014/main" id="{A39CF437-C161-47E8-ACCC-555CAA7B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2924" y="719337"/>
            <a:ext cx="5450975" cy="362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م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imagesCA6BC00K.jpg">
            <a:extLst>
              <a:ext uri="{FF2B5EF4-FFF2-40B4-BE49-F238E27FC236}">
                <a16:creationId xmlns:a16="http://schemas.microsoft.com/office/drawing/2014/main" id="{8FEC1C6C-9BE9-441A-B281-A1B23B1E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638" y="546715"/>
            <a:ext cx="6019649" cy="3919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مـوع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27938-63D4-4166-875B-5CFB5E38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83" y="143867"/>
            <a:ext cx="5997234" cy="46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EE321-CACC-4F9F-B031-44F86535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66" y="198782"/>
            <a:ext cx="7954618" cy="45454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واء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راق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A4E4C-C544-4AD5-B8FE-C47778AC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67" y="0"/>
            <a:ext cx="6023113" cy="47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رَج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758DC-6D05-4A60-8FFB-0D8D9DD7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6745357" cy="46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A310C-3D2F-4023-AA9C-BE62C7CF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2" y="0"/>
            <a:ext cx="5363817" cy="5363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E436A-7CA1-4253-90DC-86DF3D54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835" y="0"/>
            <a:ext cx="6586330" cy="49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D958A-4D23-4AC4-B641-1CFF1845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12" y="1"/>
            <a:ext cx="8348014" cy="47045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ولفين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9C987-55BA-404A-A4C2-B11CF9AB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563" y="0"/>
            <a:ext cx="4676037" cy="533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2BCE8-2142-424D-82D6-24E52D5C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74" y="2573506"/>
            <a:ext cx="4651651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83A75-CE49-4F30-AB88-E261F9FD8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86" y="200688"/>
            <a:ext cx="465165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عسوقة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452F0-1CE1-48B8-A6D4-09BACCD3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79" y="143867"/>
            <a:ext cx="7019842" cy="4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766C4-3D85-4CDB-AB36-14A473EB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0" y="1456638"/>
            <a:ext cx="3724979" cy="401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815F8-9E9D-4B0F-9F9A-61B9E4270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36" y="1383750"/>
            <a:ext cx="4124480" cy="4256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90E4D-8597-4FE7-8109-8BE77C18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6638"/>
            <a:ext cx="4151736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الدال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DC4C5-CD7D-47D9-8091-04DF1EEE8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860" y="9939"/>
            <a:ext cx="5139928" cy="49993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جاجة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يـك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CA54D-60D5-4FF4-92C8-95E20243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75" y="143867"/>
            <a:ext cx="6732518" cy="45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راجة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1F7D9-0939-43AA-AF11-901A45F7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32" y="211331"/>
            <a:ext cx="6574735" cy="43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فـتـر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EC198-1B12-49B8-B5E6-D4F01018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8" y="51538"/>
            <a:ext cx="5375816" cy="51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ائـرة</a:t>
            </a:r>
            <a:endParaRPr lang="en-US" sz="15000" dirty="0">
              <a:solidFill>
                <a:srgbClr val="C00000"/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E942F9F-97E5-4A72-9A4B-CC5A9619B38B}"/>
              </a:ext>
            </a:extLst>
          </p:cNvPr>
          <p:cNvSpPr/>
          <p:nvPr/>
        </p:nvSpPr>
        <p:spPr>
          <a:xfrm>
            <a:off x="4227443" y="954157"/>
            <a:ext cx="3525079" cy="33660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sandra kopti</cp:lastModifiedBy>
  <cp:revision>11</cp:revision>
  <dcterms:created xsi:type="dcterms:W3CDTF">2020-07-01T19:07:01Z</dcterms:created>
  <dcterms:modified xsi:type="dcterms:W3CDTF">2023-10-21T16:57:55Z</dcterms:modified>
</cp:coreProperties>
</file>