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9" r:id="rId2"/>
    <p:sldId id="270" r:id="rId3"/>
    <p:sldId id="271" r:id="rId4"/>
    <p:sldId id="272" r:id="rId5"/>
    <p:sldId id="273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7" autoAdjust="0"/>
    <p:restoredTop sz="94660"/>
  </p:normalViewPr>
  <p:slideViewPr>
    <p:cSldViewPr snapToGrid="0">
      <p:cViewPr varScale="1">
        <p:scale>
          <a:sx n="72" d="100"/>
          <a:sy n="72" d="100"/>
        </p:scale>
        <p:origin x="53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1319E-8B05-493C-894B-FF4978649E4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10/21/2023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991BD-2B7A-4CCC-83EE-2033C2B54FD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12402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1319E-8B05-493C-894B-FF4978649E4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10/21/2023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991BD-2B7A-4CCC-83EE-2033C2B54FD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18190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1319E-8B05-493C-894B-FF4978649E4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10/21/2023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991BD-2B7A-4CCC-83EE-2033C2B54FD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27666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1319E-8B05-493C-894B-FF4978649E4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10/21/2023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991BD-2B7A-4CCC-83EE-2033C2B54FD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54870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1319E-8B05-493C-894B-FF4978649E4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10/21/2023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991BD-2B7A-4CCC-83EE-2033C2B54FD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18618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1319E-8B05-493C-894B-FF4978649E4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10/21/2023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991BD-2B7A-4CCC-83EE-2033C2B54FD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33178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1319E-8B05-493C-894B-FF4978649E4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10/21/2023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991BD-2B7A-4CCC-83EE-2033C2B54FD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14118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1319E-8B05-493C-894B-FF4978649E4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10/21/2023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991BD-2B7A-4CCC-83EE-2033C2B54FD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34837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1319E-8B05-493C-894B-FF4978649E4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10/21/2023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991BD-2B7A-4CCC-83EE-2033C2B54FD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96004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1319E-8B05-493C-894B-FF4978649E4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10/21/2023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991BD-2B7A-4CCC-83EE-2033C2B54FD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61176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1319E-8B05-493C-894B-FF4978649E4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10/21/2023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991BD-2B7A-4CCC-83EE-2033C2B54FD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71439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91319E-8B05-493C-894B-FF4978649E4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10/21/2023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1991BD-2B7A-4CCC-83EE-2033C2B54FD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25622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g"/><Relationship Id="rId7" Type="http://schemas.openxmlformats.org/officeDocument/2006/relationships/image" Target="../media/image6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5" Type="http://schemas.openxmlformats.org/officeDocument/2006/relationships/image" Target="../media/image4.png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jpg"/><Relationship Id="rId7" Type="http://schemas.openxmlformats.org/officeDocument/2006/relationships/image" Target="../media/image12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g"/><Relationship Id="rId5" Type="http://schemas.openxmlformats.org/officeDocument/2006/relationships/image" Target="../media/image10.jpeg"/><Relationship Id="rId4" Type="http://schemas.openxmlformats.org/officeDocument/2006/relationships/image" Target="../media/image9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7" Type="http://schemas.openxmlformats.org/officeDocument/2006/relationships/image" Target="../media/image18.jp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g"/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2.jpg"/><Relationship Id="rId4" Type="http://schemas.openxmlformats.org/officeDocument/2006/relationships/image" Target="../media/image21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g"/><Relationship Id="rId2" Type="http://schemas.openxmlformats.org/officeDocument/2006/relationships/image" Target="../media/image23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791719" y="172931"/>
            <a:ext cx="3916332" cy="403292"/>
          </a:xfrm>
        </p:spPr>
        <p:txBody>
          <a:bodyPr>
            <a:noAutofit/>
          </a:bodyPr>
          <a:lstStyle/>
          <a:p>
            <a:pPr algn="r"/>
            <a:r>
              <a:rPr lang="ar-JO" sz="4000" dirty="0"/>
              <a:t>صل العدد بالمعدود </a:t>
            </a:r>
            <a:endParaRPr lang="en-US" sz="40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728" y="2518893"/>
            <a:ext cx="1423317" cy="184959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2891" y="3001496"/>
            <a:ext cx="1090948" cy="1624564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10361" y="859848"/>
            <a:ext cx="2026813" cy="1659045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387" t="44442" r="41787" b="42938"/>
          <a:stretch/>
        </p:blipFill>
        <p:spPr>
          <a:xfrm>
            <a:off x="2897746" y="1418913"/>
            <a:ext cx="360608" cy="270457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387" t="44442" r="41787" b="42938"/>
          <a:stretch/>
        </p:blipFill>
        <p:spPr>
          <a:xfrm>
            <a:off x="2897746" y="3543321"/>
            <a:ext cx="360608" cy="270457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387" t="44442" r="41787" b="42938"/>
          <a:stretch/>
        </p:blipFill>
        <p:spPr>
          <a:xfrm>
            <a:off x="2919211" y="5853513"/>
            <a:ext cx="360608" cy="270457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387" t="44442" r="41787" b="42938"/>
          <a:stretch/>
        </p:blipFill>
        <p:spPr>
          <a:xfrm>
            <a:off x="8401319" y="1906071"/>
            <a:ext cx="360608" cy="270457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387" t="44442" r="41787" b="42938"/>
          <a:stretch/>
        </p:blipFill>
        <p:spPr>
          <a:xfrm>
            <a:off x="8581623" y="3959140"/>
            <a:ext cx="360608" cy="270457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387" t="44442" r="41787" b="42938"/>
          <a:stretch/>
        </p:blipFill>
        <p:spPr>
          <a:xfrm>
            <a:off x="8581623" y="5993036"/>
            <a:ext cx="360608" cy="270457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532" t="2464" r="18821" b="-3725"/>
          <a:stretch/>
        </p:blipFill>
        <p:spPr>
          <a:xfrm>
            <a:off x="9890975" y="4932608"/>
            <a:ext cx="1275008" cy="192539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064" y="268810"/>
            <a:ext cx="1777285" cy="1777285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767" y="4841281"/>
            <a:ext cx="1283237" cy="19109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44477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387" t="44442" r="41787" b="42938"/>
          <a:stretch/>
        </p:blipFill>
        <p:spPr>
          <a:xfrm>
            <a:off x="8210283" y="1163305"/>
            <a:ext cx="360608" cy="270457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387" t="44442" r="41787" b="42938"/>
          <a:stretch/>
        </p:blipFill>
        <p:spPr>
          <a:xfrm>
            <a:off x="8390587" y="5817895"/>
            <a:ext cx="360608" cy="270457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387" t="44442" r="41787" b="42938"/>
          <a:stretch/>
        </p:blipFill>
        <p:spPr>
          <a:xfrm>
            <a:off x="8390587" y="3326316"/>
            <a:ext cx="360608" cy="270457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387" t="44442" r="41787" b="42938"/>
          <a:stretch/>
        </p:blipFill>
        <p:spPr>
          <a:xfrm>
            <a:off x="2773251" y="1163306"/>
            <a:ext cx="360608" cy="270457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387" t="44442" r="41787" b="42938"/>
          <a:stretch/>
        </p:blipFill>
        <p:spPr>
          <a:xfrm>
            <a:off x="2773251" y="3223284"/>
            <a:ext cx="360608" cy="270457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387" t="44442" r="41787" b="42938"/>
          <a:stretch/>
        </p:blipFill>
        <p:spPr>
          <a:xfrm>
            <a:off x="2801155" y="5728951"/>
            <a:ext cx="360608" cy="270457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077" r="17085"/>
          <a:stretch/>
        </p:blipFill>
        <p:spPr>
          <a:xfrm>
            <a:off x="759852" y="2791943"/>
            <a:ext cx="1205081" cy="166314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37372" y="236556"/>
            <a:ext cx="1964028" cy="1853498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269" t="2059" r="29046" b="5294"/>
          <a:stretch/>
        </p:blipFill>
        <p:spPr>
          <a:xfrm>
            <a:off x="606780" y="388281"/>
            <a:ext cx="1358153" cy="1820503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37372" y="2357160"/>
            <a:ext cx="2097932" cy="2097932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60859" y="4616544"/>
            <a:ext cx="1976998" cy="1976998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99" t="196" r="12978"/>
          <a:stretch/>
        </p:blipFill>
        <p:spPr>
          <a:xfrm>
            <a:off x="923866" y="5036938"/>
            <a:ext cx="981638" cy="16544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89322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68447" y="149000"/>
            <a:ext cx="3819658" cy="600790"/>
          </a:xfrm>
        </p:spPr>
        <p:txBody>
          <a:bodyPr>
            <a:normAutofit/>
          </a:bodyPr>
          <a:lstStyle/>
          <a:p>
            <a:pPr algn="ctr"/>
            <a:r>
              <a:rPr lang="ar-JO" sz="3000" dirty="0"/>
              <a:t>ضع دائرة حول العدد الصحيح</a:t>
            </a:r>
            <a:endParaRPr lang="en-US" sz="30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926" y="831407"/>
            <a:ext cx="2213912" cy="1407558"/>
          </a:xfrm>
        </p:spPr>
      </p:pic>
      <p:sp>
        <p:nvSpPr>
          <p:cNvPr id="6" name="TextBox 5"/>
          <p:cNvSpPr txBox="1"/>
          <p:nvPr/>
        </p:nvSpPr>
        <p:spPr>
          <a:xfrm>
            <a:off x="941229" y="2299819"/>
            <a:ext cx="31272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prstClr val="black"/>
                </a:solidFill>
              </a:rPr>
              <a:t>2        4      3         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959079" y="2544941"/>
            <a:ext cx="309716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prstClr val="black"/>
                </a:solidFill>
              </a:rPr>
              <a:t>5       4     3          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7443" y="3498358"/>
            <a:ext cx="2368641" cy="1712716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941229" y="5458485"/>
            <a:ext cx="319986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prstClr val="black"/>
                </a:solidFill>
              </a:rPr>
              <a:t>3        1</a:t>
            </a:r>
            <a:r>
              <a:rPr lang="ar-JO" sz="4000" b="1" dirty="0">
                <a:solidFill>
                  <a:prstClr val="black"/>
                </a:solidFill>
              </a:rPr>
              <a:t> </a:t>
            </a:r>
            <a:r>
              <a:rPr lang="en-US" sz="4000" b="1" dirty="0">
                <a:solidFill>
                  <a:prstClr val="black"/>
                </a:solidFill>
              </a:rPr>
              <a:t>      2          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28021" y="4191066"/>
            <a:ext cx="1928221" cy="1063846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7722049" y="5741095"/>
            <a:ext cx="312621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prstClr val="black"/>
                </a:solidFill>
              </a:rPr>
              <a:t>4      2       1          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420783" y="871498"/>
            <a:ext cx="2314846" cy="147138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924249" y="4191066"/>
            <a:ext cx="1927711" cy="1063858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32653" y="480070"/>
            <a:ext cx="2828405" cy="1885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78827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350" y="361882"/>
            <a:ext cx="3694498" cy="12160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07145" y="458708"/>
            <a:ext cx="2216871" cy="1014617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565393" y="2083393"/>
            <a:ext cx="391645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prstClr val="black"/>
                </a:solidFill>
              </a:rPr>
              <a:t>2        1      3         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888642" y="5801095"/>
            <a:ext cx="33085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prstClr val="black"/>
                </a:solidFill>
              </a:rPr>
              <a:t>   4        3         5      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706873" y="5801095"/>
            <a:ext cx="38005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prstClr val="black"/>
                </a:solidFill>
              </a:rPr>
              <a:t>5      4      3         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863190" y="2589736"/>
            <a:ext cx="38192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prstClr val="black"/>
                </a:solidFill>
              </a:rPr>
              <a:t>3        5      4         </a:t>
            </a: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5074" y="388125"/>
            <a:ext cx="2522071" cy="1154301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649"/>
          <a:stretch/>
        </p:blipFill>
        <p:spPr>
          <a:xfrm>
            <a:off x="9058081" y="1415469"/>
            <a:ext cx="1098127" cy="998175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532" y="3806648"/>
            <a:ext cx="3420316" cy="15621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3190" y="3836635"/>
            <a:ext cx="3039354" cy="1771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79550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3800" y="514911"/>
            <a:ext cx="3119718" cy="187642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628" y="514911"/>
            <a:ext cx="3219450" cy="228207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86628" y="2796988"/>
            <a:ext cx="36357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prstClr val="black"/>
                </a:solidFill>
              </a:rPr>
              <a:t>3       4       5         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43800" y="2614436"/>
            <a:ext cx="4340728" cy="10729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1965747"/>
      </p:ext>
    </p:extLst>
  </p:cSld>
  <p:clrMapOvr>
    <a:masterClrMapping/>
  </p:clrMapOvr>
</p:sld>
</file>

<file path=ppt/theme/theme1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</TotalTime>
  <Words>36</Words>
  <Application>Microsoft Office PowerPoint</Application>
  <PresentationFormat>Widescreen</PresentationFormat>
  <Paragraphs>11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3_Office Theme</vt:lpstr>
      <vt:lpstr>PowerPoint Presentation</vt:lpstr>
      <vt:lpstr>PowerPoint Presentation</vt:lpstr>
      <vt:lpstr>ضع دائرة حول العدد الصحيح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THINK PAD</dc:creator>
  <cp:lastModifiedBy>Dina Taye</cp:lastModifiedBy>
  <cp:revision>13</cp:revision>
  <dcterms:created xsi:type="dcterms:W3CDTF">2020-10-11T09:37:42Z</dcterms:created>
  <dcterms:modified xsi:type="dcterms:W3CDTF">2023-10-21T17:20:56Z</dcterms:modified>
</cp:coreProperties>
</file>