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590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42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79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43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01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08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02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585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376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211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150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1319E-8B05-493C-894B-FF4978649E43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991BD-2B7A-4CCC-83EE-2033C2B54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44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jpg"/><Relationship Id="rId7" Type="http://schemas.openxmlformats.org/officeDocument/2006/relationships/image" Target="../media/image1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eg"/><Relationship Id="rId4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7" Type="http://schemas.openxmlformats.org/officeDocument/2006/relationships/image" Target="../media/image18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1719" y="172931"/>
            <a:ext cx="3916332" cy="403292"/>
          </a:xfrm>
        </p:spPr>
        <p:txBody>
          <a:bodyPr>
            <a:noAutofit/>
          </a:bodyPr>
          <a:lstStyle/>
          <a:p>
            <a:pPr algn="r"/>
            <a:r>
              <a:rPr lang="ar-JO" sz="4000" dirty="0" smtClean="0"/>
              <a:t>صل العدد بالمعدود 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728" y="2518893"/>
            <a:ext cx="1423317" cy="184959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891" y="3001496"/>
            <a:ext cx="1090948" cy="162456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361" y="859848"/>
            <a:ext cx="2026813" cy="165904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897746" y="1418913"/>
            <a:ext cx="360608" cy="27045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897746" y="3543321"/>
            <a:ext cx="360608" cy="27045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919211" y="5853513"/>
            <a:ext cx="360608" cy="27045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401319" y="1906071"/>
            <a:ext cx="360608" cy="27045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581623" y="3959140"/>
            <a:ext cx="360608" cy="27045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581623" y="5993036"/>
            <a:ext cx="360608" cy="27045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2" t="2464" r="18821" b="-3725"/>
          <a:stretch/>
        </p:blipFill>
        <p:spPr>
          <a:xfrm>
            <a:off x="9890975" y="4932608"/>
            <a:ext cx="1275008" cy="19253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64" y="268810"/>
            <a:ext cx="1777285" cy="177728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767" y="4841281"/>
            <a:ext cx="1283237" cy="191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21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210283" y="1163305"/>
            <a:ext cx="360608" cy="27045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390587" y="5817895"/>
            <a:ext cx="360608" cy="27045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390587" y="3326316"/>
            <a:ext cx="360608" cy="27045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773251" y="1163306"/>
            <a:ext cx="360608" cy="27045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773251" y="3223284"/>
            <a:ext cx="360608" cy="27045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801155" y="5728951"/>
            <a:ext cx="360608" cy="27045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77" r="17085"/>
          <a:stretch/>
        </p:blipFill>
        <p:spPr>
          <a:xfrm>
            <a:off x="759852" y="2791943"/>
            <a:ext cx="1205081" cy="16631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7372" y="236556"/>
            <a:ext cx="1964028" cy="185349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69" t="2059" r="29046" b="5294"/>
          <a:stretch/>
        </p:blipFill>
        <p:spPr>
          <a:xfrm>
            <a:off x="606780" y="388281"/>
            <a:ext cx="1358153" cy="18205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7372" y="2357160"/>
            <a:ext cx="2097932" cy="20979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859" y="4616544"/>
            <a:ext cx="1976998" cy="197699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9" t="196" r="12978"/>
          <a:stretch/>
        </p:blipFill>
        <p:spPr>
          <a:xfrm>
            <a:off x="923866" y="5036938"/>
            <a:ext cx="981638" cy="1654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53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8447" y="149000"/>
            <a:ext cx="3819658" cy="600790"/>
          </a:xfrm>
        </p:spPr>
        <p:txBody>
          <a:bodyPr>
            <a:normAutofit/>
          </a:bodyPr>
          <a:lstStyle/>
          <a:p>
            <a:pPr algn="ctr"/>
            <a:r>
              <a:rPr lang="ar-JO" sz="3000" dirty="0" smtClean="0"/>
              <a:t>ضع دائرة حول العدد الصحيح</a:t>
            </a:r>
            <a:endParaRPr lang="en-US" sz="3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26" y="831407"/>
            <a:ext cx="2213912" cy="1407558"/>
          </a:xfrm>
        </p:spPr>
      </p:pic>
      <p:sp>
        <p:nvSpPr>
          <p:cNvPr id="6" name="TextBox 5"/>
          <p:cNvSpPr txBox="1"/>
          <p:nvPr/>
        </p:nvSpPr>
        <p:spPr>
          <a:xfrm>
            <a:off x="941229" y="2299819"/>
            <a:ext cx="31272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2        </a:t>
            </a:r>
            <a:r>
              <a:rPr lang="en-US" sz="4000" b="1" dirty="0" smtClean="0"/>
              <a:t>4      </a:t>
            </a:r>
            <a:r>
              <a:rPr lang="en-US" sz="4000" b="1" dirty="0" smtClean="0"/>
              <a:t>3          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959079" y="2544941"/>
            <a:ext cx="30971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5       4     </a:t>
            </a:r>
            <a:r>
              <a:rPr lang="en-US" sz="4000" b="1" dirty="0" smtClean="0"/>
              <a:t>3          </a:t>
            </a:r>
            <a:endParaRPr lang="en-US" sz="40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443" y="3498358"/>
            <a:ext cx="2368641" cy="171271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41229" y="5458485"/>
            <a:ext cx="31998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3        1</a:t>
            </a:r>
            <a:r>
              <a:rPr lang="ar-JO" sz="4000" b="1" dirty="0" smtClean="0"/>
              <a:t> </a:t>
            </a:r>
            <a:r>
              <a:rPr lang="en-US" sz="4000" b="1" dirty="0" smtClean="0"/>
              <a:t>      2          </a:t>
            </a:r>
            <a:endParaRPr lang="en-US" sz="4000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021" y="4191066"/>
            <a:ext cx="1928221" cy="106384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722049" y="5741095"/>
            <a:ext cx="3126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      </a:t>
            </a:r>
            <a:r>
              <a:rPr lang="en-US" sz="4000" b="1" dirty="0" smtClean="0"/>
              <a:t>2       1          </a:t>
            </a:r>
            <a:endParaRPr lang="en-US" sz="4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0783" y="871498"/>
            <a:ext cx="2314846" cy="14713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24249" y="4191066"/>
            <a:ext cx="1927711" cy="106385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653" y="480070"/>
            <a:ext cx="2828405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36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50" y="361882"/>
            <a:ext cx="3694498" cy="121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7145" y="458708"/>
            <a:ext cx="2216871" cy="101461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65393" y="2083393"/>
            <a:ext cx="39164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2        1      3          </a:t>
            </a:r>
            <a:endParaRPr lang="en-US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88642" y="5801095"/>
            <a:ext cx="3308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   </a:t>
            </a:r>
            <a:r>
              <a:rPr lang="en-US" sz="4000" b="1" dirty="0" smtClean="0"/>
              <a:t>4        </a:t>
            </a:r>
            <a:r>
              <a:rPr lang="en-US" sz="4000" b="1" dirty="0" smtClean="0"/>
              <a:t>3         </a:t>
            </a:r>
            <a:r>
              <a:rPr lang="en-US" sz="4000" b="1" dirty="0" smtClean="0"/>
              <a:t>5       </a:t>
            </a:r>
            <a:endParaRPr lang="en-US" sz="4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706873" y="5801095"/>
            <a:ext cx="38005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5      4      </a:t>
            </a:r>
            <a:r>
              <a:rPr lang="en-US" sz="4000" b="1" dirty="0" smtClean="0"/>
              <a:t>3          </a:t>
            </a:r>
            <a:endParaRPr lang="en-US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863190" y="2589736"/>
            <a:ext cx="38192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3        </a:t>
            </a:r>
            <a:r>
              <a:rPr lang="en-US" sz="4000" b="1" dirty="0" smtClean="0"/>
              <a:t>5      4         </a:t>
            </a:r>
            <a:endParaRPr lang="en-US" sz="4000" b="1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5074" y="388125"/>
            <a:ext cx="2522071" cy="115430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49"/>
          <a:stretch/>
        </p:blipFill>
        <p:spPr>
          <a:xfrm>
            <a:off x="9058081" y="1415469"/>
            <a:ext cx="1098127" cy="99817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32" y="3806648"/>
            <a:ext cx="3420316" cy="15621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190" y="3836635"/>
            <a:ext cx="3039354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43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514911"/>
            <a:ext cx="3119718" cy="1876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28" y="514911"/>
            <a:ext cx="3219450" cy="228207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6628" y="2796988"/>
            <a:ext cx="3635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3       4       5         </a:t>
            </a:r>
            <a:endParaRPr lang="en-US" sz="40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3800" y="2614436"/>
            <a:ext cx="4340728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641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36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ضع دائرة حول العدد الصحيح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THINK PAD</cp:lastModifiedBy>
  <cp:revision>14</cp:revision>
  <dcterms:created xsi:type="dcterms:W3CDTF">2020-09-02T08:32:45Z</dcterms:created>
  <dcterms:modified xsi:type="dcterms:W3CDTF">2020-10-11T14:19:09Z</dcterms:modified>
</cp:coreProperties>
</file>