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1" r:id="rId3"/>
    <p:sldId id="270" r:id="rId4"/>
    <p:sldId id="265" r:id="rId5"/>
    <p:sldId id="267" r:id="rId6"/>
    <p:sldId id="266" r:id="rId7"/>
    <p:sldId id="269" r:id="rId8"/>
    <p:sldId id="29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0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2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7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2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9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6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6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9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11D4-1FD4-4E77-8F5F-FBE1A0939B57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52FE-B6DA-4C5F-A5B1-474B1C06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5" y="270456"/>
            <a:ext cx="11692942" cy="6423381"/>
          </a:xfrm>
        </p:spPr>
      </p:pic>
    </p:spTree>
    <p:extLst>
      <p:ext uri="{BB962C8B-B14F-4D97-AF65-F5344CB8AC3E}">
        <p14:creationId xmlns:p14="http://schemas.microsoft.com/office/powerpoint/2010/main" val="263522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جاجة</a:t>
            </a:r>
          </a:p>
        </p:txBody>
      </p:sp>
      <p:pic>
        <p:nvPicPr>
          <p:cNvPr id="1026" name="Picture 2" descr="C:\Users\user\Desktop\دال\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67043" y="1708842"/>
            <a:ext cx="5562631" cy="4375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903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بوس</a:t>
            </a:r>
          </a:p>
        </p:txBody>
      </p:sp>
      <p:pic>
        <p:nvPicPr>
          <p:cNvPr id="2050" name="Picture 2" descr="C:\Users\user\Desktop\دال\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81422" y="2428868"/>
            <a:ext cx="4810150" cy="32009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2252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راجة</a:t>
            </a:r>
          </a:p>
        </p:txBody>
      </p:sp>
      <p:pic>
        <p:nvPicPr>
          <p:cNvPr id="3074" name="Picture 2" descr="C:\Users\user\Desktop\دال\imagesCA8RAFY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9918" y="1785927"/>
            <a:ext cx="5948396" cy="44555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254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rgbClr val="FF0000"/>
                </a:solidFill>
              </a:rPr>
              <a:t>د</a:t>
            </a:r>
            <a:r>
              <a:rPr lang="ar-JO" b="1" dirty="0" smtClean="0"/>
              <a:t>ولفين</a:t>
            </a:r>
            <a:endParaRPr lang="ar-JO" b="1" dirty="0"/>
          </a:p>
        </p:txBody>
      </p:sp>
      <p:pic>
        <p:nvPicPr>
          <p:cNvPr id="4098" name="Picture 2" descr="C:\Users\user\Desktop\دال\imagesCA0TTRT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67042" y="1857364"/>
            <a:ext cx="5715040" cy="42807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421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دُ</a:t>
            </a:r>
            <a:r>
              <a:rPr lang="ar-JO" sz="8000" b="1" dirty="0"/>
              <a:t>راق</a:t>
            </a:r>
          </a:p>
        </p:txBody>
      </p:sp>
      <p:pic>
        <p:nvPicPr>
          <p:cNvPr id="5122" name="Picture 2" descr="C:\Users\user\Desktop\دال\imagesCA3DGSX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81356" y="1928803"/>
            <a:ext cx="5429288" cy="37154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3520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م</a:t>
            </a:r>
          </a:p>
        </p:txBody>
      </p:sp>
      <p:pic>
        <p:nvPicPr>
          <p:cNvPr id="6146" name="Picture 2" descr="C:\Users\user\Desktop\دال\imagesCA6BC00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2861" y="2571745"/>
            <a:ext cx="4610123" cy="30015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1829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</a:t>
            </a:r>
            <a:r>
              <a:rPr lang="ar-JO" sz="8000" b="1" dirty="0"/>
              <a:t>يناصور</a:t>
            </a:r>
          </a:p>
        </p:txBody>
      </p:sp>
      <p:pic>
        <p:nvPicPr>
          <p:cNvPr id="7170" name="Picture 2" descr="C:\Users\user\Desktop\دال\imagesCA232RWJ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9919" y="2214554"/>
            <a:ext cx="6011277" cy="3929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4295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رَج</a:t>
            </a:r>
          </a:p>
        </p:txBody>
      </p:sp>
      <p:pic>
        <p:nvPicPr>
          <p:cNvPr id="8194" name="Picture 2" descr="C:\Users\user\Desktop\دال\imagesCAAUWGK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81488" y="1571612"/>
            <a:ext cx="3371868" cy="50670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598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بور</a:t>
            </a:r>
          </a:p>
        </p:txBody>
      </p:sp>
      <p:pic>
        <p:nvPicPr>
          <p:cNvPr id="9218" name="Picture 2" descr="C:\Users\user\Desktop\دال\imagesCACDPO7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8546" y="2000240"/>
            <a:ext cx="5019702" cy="42585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0862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دُ</a:t>
            </a:r>
            <a:r>
              <a:rPr lang="ar-JO" sz="8000" b="1" dirty="0" smtClean="0"/>
              <a:t>ب</a:t>
            </a:r>
            <a:endParaRPr lang="ar-JO" sz="8000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user\Desktop\دال\imagesCAG5GYN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52794" y="2214554"/>
            <a:ext cx="5448330" cy="4080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300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45477" y="901521"/>
            <a:ext cx="5512157" cy="51773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0000" b="1" dirty="0" smtClean="0">
                <a:solidFill>
                  <a:srgbClr val="FF0000"/>
                </a:solidFill>
              </a:rPr>
              <a:t>د</a:t>
            </a:r>
            <a:endParaRPr lang="en-US" sz="30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25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فتر</a:t>
            </a:r>
          </a:p>
        </p:txBody>
      </p:sp>
      <p:pic>
        <p:nvPicPr>
          <p:cNvPr id="12290" name="Picture 2" descr="C:\Users\user\Desktop\دال\imagesCAI63UN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09985" y="1928803"/>
            <a:ext cx="4886351" cy="4071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4911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دُ</a:t>
            </a:r>
            <a:r>
              <a:rPr lang="ar-JO" sz="8000" b="1" dirty="0"/>
              <a:t>موع</a:t>
            </a:r>
          </a:p>
        </p:txBody>
      </p:sp>
      <p:pic>
        <p:nvPicPr>
          <p:cNvPr id="13314" name="Picture 2" descr="C:\Users\user\Desktop\دال\imagesCAP8WSN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95670" y="2214554"/>
            <a:ext cx="5414384" cy="4166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5249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</a:t>
            </a:r>
            <a:r>
              <a:rPr lang="ar-JO" sz="8000" b="1" dirty="0"/>
              <a:t>لو</a:t>
            </a:r>
          </a:p>
        </p:txBody>
      </p:sp>
      <p:pic>
        <p:nvPicPr>
          <p:cNvPr id="14338" name="Picture 2" descr="C:\Users\user\Desktop\دال\untitled7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95736" y="1643051"/>
            <a:ext cx="4548212" cy="4734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3522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</a:t>
            </a:r>
            <a:r>
              <a:rPr lang="ar-JO" sz="8000" b="1" dirty="0"/>
              <a:t>يك</a:t>
            </a:r>
          </a:p>
        </p:txBody>
      </p:sp>
      <p:pic>
        <p:nvPicPr>
          <p:cNvPr id="15362" name="Picture 2" descr="C:\Users\user\Desktop\دال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8546" y="2214555"/>
            <a:ext cx="4733950" cy="35458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8910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ف</a:t>
            </a:r>
          </a:p>
        </p:txBody>
      </p:sp>
      <p:pic>
        <p:nvPicPr>
          <p:cNvPr id="16386" name="Picture 2" descr="C:\Users\user\Desktop\دال\untitled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24299" y="2214555"/>
            <a:ext cx="4143397" cy="41433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5455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دَ</a:t>
            </a:r>
            <a:r>
              <a:rPr lang="ar-JO" sz="8000" b="1" dirty="0"/>
              <a:t>واء</a:t>
            </a:r>
          </a:p>
        </p:txBody>
      </p:sp>
      <p:pic>
        <p:nvPicPr>
          <p:cNvPr id="17410" name="Picture 2" descr="C:\Users\user\Desktop\دال\untitled8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10812" y="1826422"/>
            <a:ext cx="5757022" cy="38171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3223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دُ</a:t>
            </a:r>
            <a:r>
              <a:rPr lang="ar-JO" sz="8000" b="1" dirty="0"/>
              <a:t>عسوقة</a:t>
            </a:r>
          </a:p>
        </p:txBody>
      </p:sp>
      <p:pic>
        <p:nvPicPr>
          <p:cNvPr id="18434" name="Picture 2" descr="C:\Users\user\Desktop\دال\untitled9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52794" y="1529641"/>
            <a:ext cx="5214974" cy="46040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67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62"/>
            <a:ext cx="10515600" cy="641367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JO" sz="10000" b="1" dirty="0" smtClean="0"/>
              <a:t>داوود       ديك </a:t>
            </a:r>
          </a:p>
          <a:p>
            <a:pPr marL="0" indent="0" algn="ctr">
              <a:buNone/>
            </a:pPr>
            <a:endParaRPr lang="ar-JO" sz="10000" b="1" dirty="0" smtClean="0"/>
          </a:p>
          <a:p>
            <a:pPr marL="0" indent="0" algn="ctr">
              <a:buNone/>
            </a:pPr>
            <a:r>
              <a:rPr lang="ar-JO" sz="10000" b="1" dirty="0" smtClean="0"/>
              <a:t>  دجاجة      دراجة </a:t>
            </a:r>
          </a:p>
          <a:p>
            <a:pPr marL="0" indent="0" algn="ctr">
              <a:buNone/>
            </a:pPr>
            <a:r>
              <a:rPr lang="ar-JO" sz="10000" b="1" dirty="0" smtClean="0"/>
              <a:t>  </a:t>
            </a:r>
          </a:p>
          <a:p>
            <a:pPr marL="0" indent="0" algn="ctr">
              <a:buNone/>
            </a:pPr>
            <a:r>
              <a:rPr lang="ar-JO" sz="10000" b="1" dirty="0" smtClean="0"/>
              <a:t>قرد       بدر</a:t>
            </a:r>
            <a:endParaRPr lang="en-US" sz="10000" b="1" dirty="0"/>
          </a:p>
        </p:txBody>
      </p:sp>
    </p:spTree>
    <p:extLst>
      <p:ext uri="{BB962C8B-B14F-4D97-AF65-F5344CB8AC3E}">
        <p14:creationId xmlns:p14="http://schemas.microsoft.com/office/powerpoint/2010/main" val="129601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244699"/>
            <a:ext cx="11719774" cy="6622229"/>
          </a:xfrm>
        </p:spPr>
      </p:pic>
    </p:spTree>
    <p:extLst>
      <p:ext uri="{BB962C8B-B14F-4D97-AF65-F5344CB8AC3E}">
        <p14:creationId xmlns:p14="http://schemas.microsoft.com/office/powerpoint/2010/main" val="265128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6" t="8418" r="3221" b="7653"/>
          <a:stretch/>
        </p:blipFill>
        <p:spPr>
          <a:xfrm>
            <a:off x="1583836" y="1094705"/>
            <a:ext cx="9076620" cy="5048518"/>
          </a:xfrm>
        </p:spPr>
      </p:pic>
    </p:spTree>
    <p:extLst>
      <p:ext uri="{BB962C8B-B14F-4D97-AF65-F5344CB8AC3E}">
        <p14:creationId xmlns:p14="http://schemas.microsoft.com/office/powerpoint/2010/main" val="115644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2" y="0"/>
            <a:ext cx="9337182" cy="6529589"/>
          </a:xfrm>
        </p:spPr>
      </p:pic>
    </p:spTree>
    <p:extLst>
      <p:ext uri="{BB962C8B-B14F-4D97-AF65-F5344CB8AC3E}">
        <p14:creationId xmlns:p14="http://schemas.microsoft.com/office/powerpoint/2010/main" val="408774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mond 5"/>
          <p:cNvSpPr/>
          <p:nvPr/>
        </p:nvSpPr>
        <p:spPr>
          <a:xfrm>
            <a:off x="7186412" y="180304"/>
            <a:ext cx="4649274" cy="421139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b="1" dirty="0" smtClean="0"/>
              <a:t>دا</a:t>
            </a:r>
            <a:endParaRPr lang="en-US" sz="20000" b="1" dirty="0"/>
          </a:p>
        </p:txBody>
      </p:sp>
      <p:sp>
        <p:nvSpPr>
          <p:cNvPr id="7" name="Diamond 6"/>
          <p:cNvSpPr/>
          <p:nvPr/>
        </p:nvSpPr>
        <p:spPr>
          <a:xfrm>
            <a:off x="3783706" y="2646608"/>
            <a:ext cx="4628882" cy="421139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/>
              <a:t>دي</a:t>
            </a:r>
            <a:endParaRPr lang="en-US" sz="15000" b="1" dirty="0"/>
          </a:p>
        </p:txBody>
      </p:sp>
      <p:sp>
        <p:nvSpPr>
          <p:cNvPr id="8" name="Diamond 7"/>
          <p:cNvSpPr/>
          <p:nvPr/>
        </p:nvSpPr>
        <p:spPr>
          <a:xfrm>
            <a:off x="384220" y="180304"/>
            <a:ext cx="4625661" cy="421139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/>
              <a:t>دو</a:t>
            </a:r>
            <a:endParaRPr lang="en-US" sz="15000" b="1" dirty="0"/>
          </a:p>
        </p:txBody>
      </p:sp>
    </p:spTree>
    <p:extLst>
      <p:ext uri="{BB962C8B-B14F-4D97-AF65-F5344CB8AC3E}">
        <p14:creationId xmlns:p14="http://schemas.microsoft.com/office/powerpoint/2010/main" val="64080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Point Star 3"/>
          <p:cNvSpPr/>
          <p:nvPr/>
        </p:nvSpPr>
        <p:spPr>
          <a:xfrm>
            <a:off x="8487176" y="1262129"/>
            <a:ext cx="3704823" cy="3477296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b="1" dirty="0" smtClean="0"/>
              <a:t>دَ</a:t>
            </a:r>
            <a:endParaRPr lang="en-US" sz="15000" b="1" dirty="0"/>
          </a:p>
        </p:txBody>
      </p:sp>
      <p:sp>
        <p:nvSpPr>
          <p:cNvPr id="5" name="7-Point Star 4"/>
          <p:cNvSpPr/>
          <p:nvPr/>
        </p:nvSpPr>
        <p:spPr>
          <a:xfrm>
            <a:off x="82163" y="1510047"/>
            <a:ext cx="4130902" cy="3256209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b="1" dirty="0" smtClean="0"/>
              <a:t>دِ</a:t>
            </a:r>
            <a:endParaRPr lang="en-US" sz="15000" b="1" dirty="0"/>
          </a:p>
        </p:txBody>
      </p:sp>
      <p:sp>
        <p:nvSpPr>
          <p:cNvPr id="6" name="7-Point Star 5"/>
          <p:cNvSpPr/>
          <p:nvPr/>
        </p:nvSpPr>
        <p:spPr>
          <a:xfrm>
            <a:off x="4069856" y="1536879"/>
            <a:ext cx="4535511" cy="3202546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b="1" dirty="0" smtClean="0"/>
              <a:t>دُ</a:t>
            </a:r>
            <a:endParaRPr lang="en-US" sz="15000" b="1" dirty="0"/>
          </a:p>
        </p:txBody>
      </p:sp>
    </p:spTree>
    <p:extLst>
      <p:ext uri="{BB962C8B-B14F-4D97-AF65-F5344CB8AC3E}">
        <p14:creationId xmlns:p14="http://schemas.microsoft.com/office/powerpoint/2010/main" val="2250097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0761" y="798491"/>
            <a:ext cx="10663707" cy="5615188"/>
          </a:xfrm>
        </p:spPr>
        <p:txBody>
          <a:bodyPr>
            <a:noAutofit/>
          </a:bodyPr>
          <a:lstStyle/>
          <a:p>
            <a:pPr algn="ctr"/>
            <a:r>
              <a:rPr lang="ar-JO" sz="12000" dirty="0" smtClean="0"/>
              <a:t>كلمات تبدأ بحرف د</a:t>
            </a:r>
            <a:endParaRPr lang="ar-JO" sz="12000" dirty="0"/>
          </a:p>
        </p:txBody>
      </p:sp>
    </p:spTree>
    <p:extLst>
      <p:ext uri="{BB962C8B-B14F-4D97-AF65-F5344CB8AC3E}">
        <p14:creationId xmlns:p14="http://schemas.microsoft.com/office/powerpoint/2010/main" val="218705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36</Words>
  <Application>Microsoft Office PowerPoint</Application>
  <PresentationFormat>Widescreen</PresentationFormat>
  <Paragraphs>30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كلمات تبدأ بحرف د</vt:lpstr>
      <vt:lpstr>دَجاجة</vt:lpstr>
      <vt:lpstr>دَبوس</vt:lpstr>
      <vt:lpstr>دَراجة</vt:lpstr>
      <vt:lpstr>دولفين</vt:lpstr>
      <vt:lpstr>دُراق</vt:lpstr>
      <vt:lpstr>دَم</vt:lpstr>
      <vt:lpstr>ديناصور</vt:lpstr>
      <vt:lpstr>دَرَج</vt:lpstr>
      <vt:lpstr>دَبور</vt:lpstr>
      <vt:lpstr>دُب</vt:lpstr>
      <vt:lpstr>دَفتر</vt:lpstr>
      <vt:lpstr>دُموع</vt:lpstr>
      <vt:lpstr>دلو</vt:lpstr>
      <vt:lpstr>ديك</vt:lpstr>
      <vt:lpstr>دَف</vt:lpstr>
      <vt:lpstr>دَواء</vt:lpstr>
      <vt:lpstr>دُعسوقة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6</cp:revision>
  <dcterms:created xsi:type="dcterms:W3CDTF">2020-07-01T19:07:01Z</dcterms:created>
  <dcterms:modified xsi:type="dcterms:W3CDTF">2021-06-23T19:40:04Z</dcterms:modified>
</cp:coreProperties>
</file>