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2" r:id="rId4"/>
    <p:sldId id="263" r:id="rId5"/>
    <p:sldId id="258" r:id="rId6"/>
    <p:sldId id="259" r:id="rId7"/>
    <p:sldId id="264" r:id="rId8"/>
    <p:sldId id="265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4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3B2B-C186-4CDF-8D6F-9BF359492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5989F-2DA2-4C1F-B821-A5C92FA63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9A13F-318D-4E2E-A12D-BEE74E3B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47A-67A8-4169-81B6-3CE8E9630706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55BC1-0B7C-4484-8F23-80B0890B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9DB2E-01AF-44A2-9303-EAA63336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62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982B4-342F-43DB-9F66-5366A7B94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1BF28-E1BE-4D26-B309-36A21DE39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1A6CE-F593-4C53-BC30-A4A6CD43A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47A-67A8-4169-81B6-3CE8E9630706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E927A-0DBA-46DD-8597-3FD98C369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F1FEF-82F9-4F36-ADAA-E552F37A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4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C7C9BA-3562-47C3-AEEA-7EB25361A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C6A2A-CC7A-4218-84C7-060B6714A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904F7-60E3-423C-80F4-F023EAD66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47A-67A8-4169-81B6-3CE8E9630706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0EAB1-2F65-458E-86E6-B3F5A610C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F3C3C-3EAD-4B23-A30B-39FA4E303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5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D4E05-8F98-4D8A-884A-F5B78DBF5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230A4-A357-41E1-9B65-DEADAFF55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D5BFF-FEE3-4E91-A980-1DFDEFA75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47A-67A8-4169-81B6-3CE8E9630706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0199-2A65-4777-9002-B140412E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61CC7-DE89-4003-8C77-D0058222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1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B1A23-5DF6-4A96-BBF8-5F29E081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F08AD-7565-45E1-8AC2-4F4DA3226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3C148-6071-4A39-A686-2F51C513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47A-67A8-4169-81B6-3CE8E9630706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9F870-3A4C-4EB3-A070-47DA9958B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D9C09-11A8-4D31-8BDC-9A23284BE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0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AE409-6A20-4F6D-8B14-C153A96FF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4067A-99BF-4B3F-B73D-C0B8346B5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C267B-3F93-4196-923E-5F35B0E33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19EE6-E581-4816-9FA2-4FE7E7823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47A-67A8-4169-81B6-3CE8E9630706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5C90F9-327C-4390-9B4A-623DA4F4E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9D641-1A7B-40D5-99CE-5542DC18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6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778E9-D20D-43AB-8E9C-A581843DE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D134C-4A02-4F48-A4BA-90DAB94E6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B9D8D-B3D3-4012-A5C4-4C0795E3B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D79D1D-A5D6-43BC-8C2C-FBF509F819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533147-E9DC-4A23-ADF1-1235C8D5E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EFF2F4-7609-42E9-B052-113337E23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47A-67A8-4169-81B6-3CE8E9630706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0BF8E1-824F-43E4-8B5C-102289704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5A0059-C069-4E8F-BAE1-0C34ACAF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1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6B602-2ADA-4CB4-BEA1-3AD43E2D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5C3727-16B9-4F8D-AD78-FDB7FC1C5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47A-67A8-4169-81B6-3CE8E9630706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D9416-5A48-4D86-82F4-FC23DF8C9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57226F-BF9D-4328-A931-3AF796A5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5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D06229-E871-48CA-9AAD-14EA071C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47A-67A8-4169-81B6-3CE8E9630706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7A93E8-DD41-4924-AED4-B98256690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BA159-7FBF-40AB-9E60-3ABAB1406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8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14F4-035B-4C52-B590-532547427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B647C-C6D9-4AEA-8857-F31002944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4A69B-E9A5-416D-B070-2CBB9F16A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2574B-DCFA-4174-907B-BF48E3AF1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47A-67A8-4169-81B6-3CE8E9630706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339B0-A255-4804-9975-875BBFBCC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2499-A9CA-4A77-8E1B-5CCFC194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5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296CA-5493-4744-B1CD-E522493E3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BC8C1B-6CE6-4A43-AAA0-7C4C4DBC8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9719F-4553-457D-8DD9-0527334C1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AA528-80F8-429B-8823-1E9EFDD02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847A-67A8-4169-81B6-3CE8E9630706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DFC93-8EBA-4C31-9670-FC9DF7F0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8A381-7734-40EA-8EEC-D63E4C1A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8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90BB01-7AA8-4174-ADBA-871606D76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88345-0C70-470D-AC77-7ECC07EED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D3BDE-0B39-441E-9887-7177CF18B9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B847A-67A8-4169-81B6-3CE8E9630706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41AB2-1CE9-4315-9AA0-72CD52011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1711A-3AF1-4CC4-849A-9F7A595D9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E571D-3C44-4363-AF02-89EAD1A3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8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CAF25-FB46-4052-BCAD-E1F22F590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4145"/>
            <a:ext cx="10515600" cy="55558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latin typeface="Century Gothic" panose="020B0502020202020204" pitchFamily="34" charset="0"/>
              </a:rPr>
              <a:t>Addition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E0B20-BF42-450A-B3A3-4466985CD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6937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14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3B766-C709-4772-8CEF-8EF919AF8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4" y="1298713"/>
            <a:ext cx="6851374" cy="4878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1500" b="1" dirty="0"/>
              <a:t>2   +    2   =</a:t>
            </a:r>
          </a:p>
          <a:p>
            <a:pPr marL="1371600" indent="-1371600">
              <a:buAutoNum type="arabicPlain" startAt="4"/>
            </a:pPr>
            <a:r>
              <a:rPr lang="en-US" sz="11500" b="1" dirty="0"/>
              <a:t> +     l   = </a:t>
            </a:r>
          </a:p>
          <a:p>
            <a:pPr marL="0" indent="0">
              <a:buNone/>
            </a:pPr>
            <a:r>
              <a:rPr lang="en-US" sz="11500" b="1" dirty="0"/>
              <a:t>3   +    0   =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D13C9D-9A07-48C5-AC00-8F72A9889AFB}"/>
              </a:ext>
            </a:extLst>
          </p:cNvPr>
          <p:cNvSpPr txBox="1"/>
          <p:nvPr/>
        </p:nvSpPr>
        <p:spPr>
          <a:xfrm>
            <a:off x="7606749" y="1073426"/>
            <a:ext cx="10204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24328F-408B-4AD7-8705-85AC2DC70641}"/>
              </a:ext>
            </a:extLst>
          </p:cNvPr>
          <p:cNvSpPr txBox="1"/>
          <p:nvPr/>
        </p:nvSpPr>
        <p:spPr>
          <a:xfrm>
            <a:off x="7779026" y="2782956"/>
            <a:ext cx="102041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91FCC4-5DEF-46A8-829C-A419944D22B6}"/>
              </a:ext>
            </a:extLst>
          </p:cNvPr>
          <p:cNvSpPr txBox="1"/>
          <p:nvPr/>
        </p:nvSpPr>
        <p:spPr>
          <a:xfrm>
            <a:off x="7779026" y="4214914"/>
            <a:ext cx="1192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5833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08753321-37B6-4578-A93A-89119CAAB3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9" b="54517"/>
          <a:stretch/>
        </p:blipFill>
        <p:spPr bwMode="auto">
          <a:xfrm>
            <a:off x="7167197" y="2398126"/>
            <a:ext cx="898972" cy="97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402449F6-B013-4E62-9FC5-90A410941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8" t="46283" b="11526"/>
          <a:stretch/>
        </p:blipFill>
        <p:spPr bwMode="auto">
          <a:xfrm>
            <a:off x="316033" y="238540"/>
            <a:ext cx="1259376" cy="124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BF3BCC54-7A47-4094-A337-1EB37FABDC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0" t="-458" r="67278" b="50329"/>
          <a:stretch/>
        </p:blipFill>
        <p:spPr>
          <a:xfrm>
            <a:off x="5173377" y="198784"/>
            <a:ext cx="1230163" cy="1625784"/>
          </a:xfrm>
          <a:prstGeom prst="rect">
            <a:avLst/>
          </a:prstGeom>
        </p:spPr>
      </p:pic>
      <p:pic>
        <p:nvPicPr>
          <p:cNvPr id="7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70D412C2-ED19-4B27-ABF0-3E82FD115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1" r="71732" b="5788"/>
          <a:stretch/>
        </p:blipFill>
        <p:spPr bwMode="auto">
          <a:xfrm>
            <a:off x="3681003" y="350720"/>
            <a:ext cx="1184834" cy="13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A0FA90-CE67-4CA3-8256-16DE9F356205}"/>
              </a:ext>
            </a:extLst>
          </p:cNvPr>
          <p:cNvSpPr txBox="1"/>
          <p:nvPr/>
        </p:nvSpPr>
        <p:spPr>
          <a:xfrm>
            <a:off x="3077802" y="304801"/>
            <a:ext cx="763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35BA33-0265-4A40-8EA9-D243FF72366C}"/>
              </a:ext>
            </a:extLst>
          </p:cNvPr>
          <p:cNvSpPr txBox="1"/>
          <p:nvPr/>
        </p:nvSpPr>
        <p:spPr>
          <a:xfrm>
            <a:off x="6403540" y="373679"/>
            <a:ext cx="763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=</a:t>
            </a:r>
          </a:p>
        </p:txBody>
      </p:sp>
      <p:pic>
        <p:nvPicPr>
          <p:cNvPr id="10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80EDC8E9-3CFA-4239-871E-D24586B37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8" t="46283" b="11526"/>
          <a:stretch/>
        </p:blipFill>
        <p:spPr bwMode="auto">
          <a:xfrm>
            <a:off x="7033975" y="371899"/>
            <a:ext cx="1259376" cy="124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54527917-3AE1-496D-B35D-B7E3C0F1B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9" b="54517"/>
          <a:stretch/>
        </p:blipFill>
        <p:spPr bwMode="auto">
          <a:xfrm>
            <a:off x="8244960" y="371900"/>
            <a:ext cx="1259376" cy="143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8C484C25-9BCD-45D8-8AF0-90163B81E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1" r="71732" b="5788"/>
          <a:stretch/>
        </p:blipFill>
        <p:spPr bwMode="auto">
          <a:xfrm>
            <a:off x="9530487" y="649985"/>
            <a:ext cx="1184834" cy="13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FFD1437A-DB6B-4EC1-81C2-8F2A9D6E4A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0" t="-458" r="67278" b="50329"/>
          <a:stretch/>
        </p:blipFill>
        <p:spPr>
          <a:xfrm>
            <a:off x="10961837" y="402504"/>
            <a:ext cx="1230163" cy="1625784"/>
          </a:xfrm>
          <a:prstGeom prst="rect">
            <a:avLst/>
          </a:prstGeom>
        </p:spPr>
      </p:pic>
      <p:pic>
        <p:nvPicPr>
          <p:cNvPr id="14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D4B4F128-AADD-4AD9-A7E4-1896CDD9E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8" t="46283" b="11526"/>
          <a:stretch/>
        </p:blipFill>
        <p:spPr bwMode="auto">
          <a:xfrm>
            <a:off x="309682" y="2398126"/>
            <a:ext cx="853880" cy="84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4B714711-C286-405A-A502-407837E83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9" b="54517"/>
          <a:stretch/>
        </p:blipFill>
        <p:spPr bwMode="auto">
          <a:xfrm>
            <a:off x="1858678" y="390940"/>
            <a:ext cx="1259376" cy="13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9EF5A7E-ACFE-4673-8243-1C4F16FDA316}"/>
              </a:ext>
            </a:extLst>
          </p:cNvPr>
          <p:cNvSpPr txBox="1"/>
          <p:nvPr/>
        </p:nvSpPr>
        <p:spPr>
          <a:xfrm>
            <a:off x="2199366" y="2091452"/>
            <a:ext cx="763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pic>
        <p:nvPicPr>
          <p:cNvPr id="17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BEF270BA-0CC5-453B-B1C3-B10362883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1" r="71732" b="5788"/>
          <a:stretch/>
        </p:blipFill>
        <p:spPr bwMode="auto">
          <a:xfrm>
            <a:off x="3015304" y="2531165"/>
            <a:ext cx="799335" cy="92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64C85B7B-F4D6-4D3C-9CD6-BB5D36FB46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0" t="-458" r="67278" b="50329"/>
          <a:stretch/>
        </p:blipFill>
        <p:spPr>
          <a:xfrm>
            <a:off x="3942239" y="2423737"/>
            <a:ext cx="811645" cy="1072670"/>
          </a:xfrm>
          <a:prstGeom prst="rect">
            <a:avLst/>
          </a:prstGeom>
        </p:spPr>
      </p:pic>
      <p:pic>
        <p:nvPicPr>
          <p:cNvPr id="19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8941D9BF-D66B-44CE-9D93-4E6538E52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7" t="51322" r="33422" b="11525"/>
          <a:stretch/>
        </p:blipFill>
        <p:spPr bwMode="auto">
          <a:xfrm>
            <a:off x="4793856" y="2603920"/>
            <a:ext cx="820961" cy="71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ECF972B-0927-4304-A2F9-C47F48A9BF59}"/>
              </a:ext>
            </a:extLst>
          </p:cNvPr>
          <p:cNvSpPr txBox="1"/>
          <p:nvPr/>
        </p:nvSpPr>
        <p:spPr>
          <a:xfrm>
            <a:off x="5644549" y="2257961"/>
            <a:ext cx="763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=</a:t>
            </a:r>
          </a:p>
        </p:txBody>
      </p:sp>
      <p:pic>
        <p:nvPicPr>
          <p:cNvPr id="21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70B92391-D102-4C4C-A575-A59BFF92C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8" t="46283" b="11526"/>
          <a:stretch/>
        </p:blipFill>
        <p:spPr bwMode="auto">
          <a:xfrm>
            <a:off x="6419990" y="2437882"/>
            <a:ext cx="802189" cy="79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5DB71E98-37C9-473A-B2BD-D2CC7E886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9" b="54517"/>
          <a:stretch/>
        </p:blipFill>
        <p:spPr bwMode="auto">
          <a:xfrm>
            <a:off x="1292069" y="2415210"/>
            <a:ext cx="776775" cy="84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DD3CDCFF-0C9A-431A-A22A-A5495DD3D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1" r="71732" b="5788"/>
          <a:stretch/>
        </p:blipFill>
        <p:spPr bwMode="auto">
          <a:xfrm>
            <a:off x="8154510" y="2451520"/>
            <a:ext cx="845762" cy="97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Content Placeholder 3">
            <a:extLst>
              <a:ext uri="{FF2B5EF4-FFF2-40B4-BE49-F238E27FC236}">
                <a16:creationId xmlns:a16="http://schemas.microsoft.com/office/drawing/2014/main" id="{D6CE4FFF-9309-4A4E-8948-CE35F2E4CC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0" t="-458" r="67278" b="50329"/>
          <a:stretch/>
        </p:blipFill>
        <p:spPr>
          <a:xfrm>
            <a:off x="10599079" y="2257961"/>
            <a:ext cx="977839" cy="1292313"/>
          </a:xfrm>
          <a:prstGeom prst="rect">
            <a:avLst/>
          </a:prstGeom>
        </p:spPr>
      </p:pic>
      <p:pic>
        <p:nvPicPr>
          <p:cNvPr id="26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4F4F7E0B-830C-4E35-8448-E131108CE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7" t="51322" r="33422" b="11525"/>
          <a:stretch/>
        </p:blipFill>
        <p:spPr bwMode="auto">
          <a:xfrm>
            <a:off x="9329515" y="2423737"/>
            <a:ext cx="965915" cy="83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AFD603B-9479-4635-844F-11FFEF507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682" y="4654761"/>
            <a:ext cx="1255885" cy="124369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8443DF9-2FAB-4751-80F0-976C41C69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313" y="4614541"/>
            <a:ext cx="1255885" cy="12436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C061F01-D7B4-4D33-82C7-315E9E643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901" y="4654761"/>
            <a:ext cx="1255885" cy="12436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66808CC-FC94-4044-ACB1-F46D599BF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147" y="4440979"/>
            <a:ext cx="1225402" cy="162167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9242B5D-8FD2-4FEB-BAAD-A7829778D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9079" y="4236556"/>
            <a:ext cx="1225402" cy="162167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1F1B1BF-0D5A-4111-B217-102BDCA42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197" y="4472930"/>
            <a:ext cx="1255885" cy="124369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E982E8F-918B-4F4D-8699-1BBF4D35C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9433" y="4425548"/>
            <a:ext cx="1255885" cy="124369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0347CE3-F60E-42BA-BC12-66527618A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3194" y="4425548"/>
            <a:ext cx="1255885" cy="124369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3A776DC-4BF9-4CAA-90EF-240BF5176463}"/>
              </a:ext>
            </a:extLst>
          </p:cNvPr>
          <p:cNvSpPr txBox="1"/>
          <p:nvPr/>
        </p:nvSpPr>
        <p:spPr>
          <a:xfrm>
            <a:off x="3614889" y="4654637"/>
            <a:ext cx="763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A881745-D7C0-48D6-8F9F-057CC3ECAE67}"/>
              </a:ext>
            </a:extLst>
          </p:cNvPr>
          <p:cNvSpPr txBox="1"/>
          <p:nvPr/>
        </p:nvSpPr>
        <p:spPr>
          <a:xfrm>
            <a:off x="5938507" y="4574667"/>
            <a:ext cx="763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90085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D1A7F1-E6AA-4BA0-98A7-A4C3DA5A8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20" t="-458" r="67278" b="50329"/>
          <a:stretch/>
        </p:blipFill>
        <p:spPr>
          <a:xfrm>
            <a:off x="6940770" y="2158325"/>
            <a:ext cx="1672026" cy="2209750"/>
          </a:xfrm>
          <a:prstGeom prst="rect">
            <a:avLst/>
          </a:prstGeom>
        </p:spPr>
      </p:pic>
      <p:pic>
        <p:nvPicPr>
          <p:cNvPr id="3074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592A2080-CC77-4C58-9DE1-4FCE2FC7E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1" r="71732" b="5788"/>
          <a:stretch/>
        </p:blipFill>
        <p:spPr bwMode="auto">
          <a:xfrm>
            <a:off x="8330590" y="2462787"/>
            <a:ext cx="1672026" cy="19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312C06-3CA6-4079-B162-BC1DE54C85E8}"/>
              </a:ext>
            </a:extLst>
          </p:cNvPr>
          <p:cNvSpPr txBox="1"/>
          <p:nvPr/>
        </p:nvSpPr>
        <p:spPr>
          <a:xfrm>
            <a:off x="2555860" y="2637510"/>
            <a:ext cx="763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D9DD11-3BAB-494E-92C5-B0C34CA2ECD6}"/>
              </a:ext>
            </a:extLst>
          </p:cNvPr>
          <p:cNvSpPr txBox="1"/>
          <p:nvPr/>
        </p:nvSpPr>
        <p:spPr>
          <a:xfrm>
            <a:off x="5607239" y="2767279"/>
            <a:ext cx="763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=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8ACDD7F1-C8EA-4969-AD78-C4FFCEAD6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0" t="-458" r="67278" b="50329"/>
          <a:stretch/>
        </p:blipFill>
        <p:spPr>
          <a:xfrm>
            <a:off x="805878" y="2194355"/>
            <a:ext cx="1672026" cy="2209750"/>
          </a:xfrm>
          <a:prstGeom prst="rect">
            <a:avLst/>
          </a:prstGeom>
        </p:spPr>
      </p:pic>
      <p:pic>
        <p:nvPicPr>
          <p:cNvPr id="9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AAFB6B53-6959-4A7F-BA2D-2D3D17613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1" r="71732" b="5788"/>
          <a:stretch/>
        </p:blipFill>
        <p:spPr bwMode="auto">
          <a:xfrm>
            <a:off x="3397473" y="2471680"/>
            <a:ext cx="1672026" cy="19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FF8F5151-8EA5-4458-8960-67BBBB185C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0" t="-458" r="67278" b="50329"/>
          <a:stretch/>
        </p:blipFill>
        <p:spPr>
          <a:xfrm>
            <a:off x="6940770" y="203389"/>
            <a:ext cx="1672026" cy="2209750"/>
          </a:xfrm>
          <a:prstGeom prst="rect">
            <a:avLst/>
          </a:prstGeom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FF803E13-E270-4256-B3CF-DE1A095F5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0" t="-458" r="67278" b="50329"/>
          <a:stretch/>
        </p:blipFill>
        <p:spPr>
          <a:xfrm>
            <a:off x="844856" y="250920"/>
            <a:ext cx="1672026" cy="22097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93FF7F-C005-4F97-A0E6-F582CC070C7C}"/>
              </a:ext>
            </a:extLst>
          </p:cNvPr>
          <p:cNvSpPr txBox="1"/>
          <p:nvPr/>
        </p:nvSpPr>
        <p:spPr>
          <a:xfrm>
            <a:off x="2721580" y="691650"/>
            <a:ext cx="763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2D026B-4050-4657-8E30-3A07A6655C19}"/>
              </a:ext>
            </a:extLst>
          </p:cNvPr>
          <p:cNvSpPr txBox="1"/>
          <p:nvPr/>
        </p:nvSpPr>
        <p:spPr>
          <a:xfrm>
            <a:off x="5590587" y="694075"/>
            <a:ext cx="763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=</a:t>
            </a:r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058CED59-50C2-4187-BB21-F98E36817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0" t="-458" r="67278" b="50329"/>
          <a:stretch/>
        </p:blipFill>
        <p:spPr>
          <a:xfrm>
            <a:off x="3032105" y="4372068"/>
            <a:ext cx="1672026" cy="2209750"/>
          </a:xfrm>
          <a:prstGeom prst="rect">
            <a:avLst/>
          </a:prstGeom>
        </p:spPr>
      </p:pic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3BBEB56C-62AC-4C92-98AD-65A40B66F0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0" t="-458" r="67278" b="50329"/>
          <a:stretch/>
        </p:blipFill>
        <p:spPr>
          <a:xfrm>
            <a:off x="1030537" y="4376938"/>
            <a:ext cx="1672026" cy="2209750"/>
          </a:xfrm>
          <a:prstGeom prst="rect">
            <a:avLst/>
          </a:prstGeom>
        </p:spPr>
      </p:pic>
      <p:pic>
        <p:nvPicPr>
          <p:cNvPr id="16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A2975EB0-75C8-42CF-998D-3E5F64298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1" r="71732" b="5788"/>
          <a:stretch/>
        </p:blipFill>
        <p:spPr bwMode="auto">
          <a:xfrm>
            <a:off x="4423974" y="4649393"/>
            <a:ext cx="1672026" cy="19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37083CA-F459-4E00-A14D-5D3B0980BA55}"/>
              </a:ext>
            </a:extLst>
          </p:cNvPr>
          <p:cNvSpPr txBox="1"/>
          <p:nvPr/>
        </p:nvSpPr>
        <p:spPr>
          <a:xfrm>
            <a:off x="2378179" y="4815222"/>
            <a:ext cx="763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8AD14B-C40A-4E91-82F3-BC9E9F164111}"/>
              </a:ext>
            </a:extLst>
          </p:cNvPr>
          <p:cNvSpPr txBox="1"/>
          <p:nvPr/>
        </p:nvSpPr>
        <p:spPr>
          <a:xfrm>
            <a:off x="6354244" y="4840486"/>
            <a:ext cx="763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=</a:t>
            </a:r>
          </a:p>
        </p:txBody>
      </p:sp>
      <p:pic>
        <p:nvPicPr>
          <p:cNvPr id="20" name="Content Placeholder 3">
            <a:extLst>
              <a:ext uri="{FF2B5EF4-FFF2-40B4-BE49-F238E27FC236}">
                <a16:creationId xmlns:a16="http://schemas.microsoft.com/office/drawing/2014/main" id="{FE25AC6C-CB78-45F4-B18D-24614187C3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0" t="-458" r="67278" b="50329"/>
          <a:stretch/>
        </p:blipFill>
        <p:spPr>
          <a:xfrm>
            <a:off x="8789927" y="4510730"/>
            <a:ext cx="1672026" cy="2209750"/>
          </a:xfrm>
          <a:prstGeom prst="rect">
            <a:avLst/>
          </a:prstGeom>
        </p:spPr>
      </p:pic>
      <p:pic>
        <p:nvPicPr>
          <p:cNvPr id="21" name="Content Placeholder 3">
            <a:extLst>
              <a:ext uri="{FF2B5EF4-FFF2-40B4-BE49-F238E27FC236}">
                <a16:creationId xmlns:a16="http://schemas.microsoft.com/office/drawing/2014/main" id="{DDCE695E-BEDD-4784-ADD6-A6449D74E0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20" t="-458" r="67278" b="50329"/>
          <a:stretch/>
        </p:blipFill>
        <p:spPr>
          <a:xfrm>
            <a:off x="7117901" y="4426586"/>
            <a:ext cx="1672026" cy="2209750"/>
          </a:xfrm>
          <a:prstGeom prst="rect">
            <a:avLst/>
          </a:prstGeom>
        </p:spPr>
      </p:pic>
      <p:pic>
        <p:nvPicPr>
          <p:cNvPr id="22" name="Picture 2" descr="Colorful Cubes Images, Stock Photos &amp; Vectors | Shutterstock">
            <a:extLst>
              <a:ext uri="{FF2B5EF4-FFF2-40B4-BE49-F238E27FC236}">
                <a16:creationId xmlns:a16="http://schemas.microsoft.com/office/drawing/2014/main" id="{28C0A6F3-42A2-4002-A815-267270DDB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21" r="71732" b="5788"/>
          <a:stretch/>
        </p:blipFill>
        <p:spPr bwMode="auto">
          <a:xfrm>
            <a:off x="10325450" y="4703911"/>
            <a:ext cx="1672026" cy="19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92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7AD0E0-40B4-4027-9241-9AAEC160E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269" b="8237"/>
          <a:stretch/>
        </p:blipFill>
        <p:spPr>
          <a:xfrm>
            <a:off x="983101" y="466616"/>
            <a:ext cx="10508974" cy="6559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F52F7A-360E-4212-A99C-858252CF74A8}"/>
              </a:ext>
            </a:extLst>
          </p:cNvPr>
          <p:cNvSpPr txBox="1"/>
          <p:nvPr/>
        </p:nvSpPr>
        <p:spPr>
          <a:xfrm>
            <a:off x="9183757" y="611470"/>
            <a:ext cx="503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129EAE-2EEC-424F-BFA7-91537EB766C7}"/>
              </a:ext>
            </a:extLst>
          </p:cNvPr>
          <p:cNvSpPr txBox="1"/>
          <p:nvPr/>
        </p:nvSpPr>
        <p:spPr>
          <a:xfrm>
            <a:off x="9183757" y="2309605"/>
            <a:ext cx="6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A34162-9774-45BD-84FC-715A7106268D}"/>
              </a:ext>
            </a:extLst>
          </p:cNvPr>
          <p:cNvSpPr txBox="1"/>
          <p:nvPr/>
        </p:nvSpPr>
        <p:spPr>
          <a:xfrm>
            <a:off x="9197009" y="3892495"/>
            <a:ext cx="6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67A068-14BE-4C09-81C3-E30307A5703F}"/>
              </a:ext>
            </a:extLst>
          </p:cNvPr>
          <p:cNvSpPr txBox="1"/>
          <p:nvPr/>
        </p:nvSpPr>
        <p:spPr>
          <a:xfrm>
            <a:off x="9183757" y="5512089"/>
            <a:ext cx="569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94C2C3-7942-4BFD-801B-ED5718B68F42}"/>
              </a:ext>
            </a:extLst>
          </p:cNvPr>
          <p:cNvSpPr/>
          <p:nvPr/>
        </p:nvSpPr>
        <p:spPr>
          <a:xfrm>
            <a:off x="5859378" y="2909769"/>
            <a:ext cx="1564106" cy="6001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3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7F75B7-1FCD-4070-BA4E-7F4B0F4D7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220"/>
          <a:stretch/>
        </p:blipFill>
        <p:spPr>
          <a:xfrm>
            <a:off x="443946" y="319914"/>
            <a:ext cx="10614991" cy="65380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ADD7C0-32A2-4396-B877-3FCD4B2F08A5}"/>
              </a:ext>
            </a:extLst>
          </p:cNvPr>
          <p:cNvSpPr txBox="1"/>
          <p:nvPr/>
        </p:nvSpPr>
        <p:spPr>
          <a:xfrm>
            <a:off x="9621076" y="545301"/>
            <a:ext cx="9939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76900A-F5A4-4B78-A7ED-CCFAF2106B76}"/>
              </a:ext>
            </a:extLst>
          </p:cNvPr>
          <p:cNvSpPr txBox="1"/>
          <p:nvPr/>
        </p:nvSpPr>
        <p:spPr>
          <a:xfrm>
            <a:off x="9621077" y="1961814"/>
            <a:ext cx="6228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DE2E12-E70A-4DA0-8CB6-C2CA387892D4}"/>
              </a:ext>
            </a:extLst>
          </p:cNvPr>
          <p:cNvSpPr txBox="1"/>
          <p:nvPr/>
        </p:nvSpPr>
        <p:spPr>
          <a:xfrm>
            <a:off x="9495179" y="3516534"/>
            <a:ext cx="6228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A547B1-97CA-474B-85D9-23E25210DDCC}"/>
              </a:ext>
            </a:extLst>
          </p:cNvPr>
          <p:cNvSpPr txBox="1"/>
          <p:nvPr/>
        </p:nvSpPr>
        <p:spPr>
          <a:xfrm>
            <a:off x="9621076" y="4983063"/>
            <a:ext cx="496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74DB03-E5EC-45AA-A628-A6B10A2FB030}"/>
              </a:ext>
            </a:extLst>
          </p:cNvPr>
          <p:cNvSpPr/>
          <p:nvPr/>
        </p:nvSpPr>
        <p:spPr>
          <a:xfrm>
            <a:off x="6966284" y="3623124"/>
            <a:ext cx="926432" cy="1239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6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Teach Addition to Kids">
            <a:extLst>
              <a:ext uri="{FF2B5EF4-FFF2-40B4-BE49-F238E27FC236}">
                <a16:creationId xmlns:a16="http://schemas.microsoft.com/office/drawing/2014/main" id="{A51982FA-E624-4377-AB3F-F93BA937AC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68"/>
          <a:stretch/>
        </p:blipFill>
        <p:spPr bwMode="auto">
          <a:xfrm>
            <a:off x="308113" y="388316"/>
            <a:ext cx="7616687" cy="142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8507FA-C0DA-4A96-942B-8B289C0FE343}"/>
              </a:ext>
            </a:extLst>
          </p:cNvPr>
          <p:cNvSpPr/>
          <p:nvPr/>
        </p:nvSpPr>
        <p:spPr>
          <a:xfrm>
            <a:off x="8083826" y="590620"/>
            <a:ext cx="1616765" cy="1079154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81E02F-39F5-464E-9EF9-5A53A2F2E708}"/>
              </a:ext>
            </a:extLst>
          </p:cNvPr>
          <p:cNvSpPr/>
          <p:nvPr/>
        </p:nvSpPr>
        <p:spPr>
          <a:xfrm>
            <a:off x="516836" y="2377249"/>
            <a:ext cx="2464904" cy="1079154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ABE570-5842-4FF6-A57D-0268C8817440}"/>
              </a:ext>
            </a:extLst>
          </p:cNvPr>
          <p:cNvSpPr/>
          <p:nvPr/>
        </p:nvSpPr>
        <p:spPr>
          <a:xfrm>
            <a:off x="8152340" y="2573158"/>
            <a:ext cx="1616765" cy="1079154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2DFEC7-618D-4FD3-80E2-FA5F3C453F33}"/>
              </a:ext>
            </a:extLst>
          </p:cNvPr>
          <p:cNvSpPr/>
          <p:nvPr/>
        </p:nvSpPr>
        <p:spPr>
          <a:xfrm>
            <a:off x="4116456" y="2377249"/>
            <a:ext cx="2589144" cy="1079154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750989-1BB7-4ADE-BAC4-DBA1FE988885}"/>
              </a:ext>
            </a:extLst>
          </p:cNvPr>
          <p:cNvSpPr/>
          <p:nvPr/>
        </p:nvSpPr>
        <p:spPr>
          <a:xfrm>
            <a:off x="8083824" y="4509502"/>
            <a:ext cx="1616765" cy="1079154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9FC64-CEB1-4270-90B4-EC330353B3B8}"/>
              </a:ext>
            </a:extLst>
          </p:cNvPr>
          <p:cNvSpPr/>
          <p:nvPr/>
        </p:nvSpPr>
        <p:spPr>
          <a:xfrm>
            <a:off x="4116456" y="4508604"/>
            <a:ext cx="2589144" cy="1079154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640EF4-0801-4172-81C1-55E6D7FE7068}"/>
              </a:ext>
            </a:extLst>
          </p:cNvPr>
          <p:cNvSpPr/>
          <p:nvPr/>
        </p:nvSpPr>
        <p:spPr>
          <a:xfrm>
            <a:off x="516837" y="4508604"/>
            <a:ext cx="2464904" cy="1079154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8AB657-2E44-4145-A009-CCC0E1C913D9}"/>
              </a:ext>
            </a:extLst>
          </p:cNvPr>
          <p:cNvSpPr txBox="1"/>
          <p:nvPr/>
        </p:nvSpPr>
        <p:spPr>
          <a:xfrm>
            <a:off x="3167270" y="2255106"/>
            <a:ext cx="763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+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FF242B-396D-421F-B6FA-2A2ECA6CF733}"/>
              </a:ext>
            </a:extLst>
          </p:cNvPr>
          <p:cNvSpPr/>
          <p:nvPr/>
        </p:nvSpPr>
        <p:spPr>
          <a:xfrm>
            <a:off x="3226734" y="4508604"/>
            <a:ext cx="644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/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83B8AB-08BD-4214-82AF-FABCBF76AB42}"/>
              </a:ext>
            </a:extLst>
          </p:cNvPr>
          <p:cNvSpPr txBox="1"/>
          <p:nvPr/>
        </p:nvSpPr>
        <p:spPr>
          <a:xfrm>
            <a:off x="7012883" y="4417108"/>
            <a:ext cx="763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501636-0D5F-413C-B6DD-13AE5891AF38}"/>
              </a:ext>
            </a:extLst>
          </p:cNvPr>
          <p:cNvSpPr txBox="1"/>
          <p:nvPr/>
        </p:nvSpPr>
        <p:spPr>
          <a:xfrm>
            <a:off x="7096540" y="2407506"/>
            <a:ext cx="763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=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9FB65F-205D-4E42-965B-BB26DAAAC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36" y="2584174"/>
            <a:ext cx="2464904" cy="7421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01EA0F-03EC-471C-B6F4-31B49C403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946" y="2551033"/>
            <a:ext cx="768163" cy="7315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3BDE63-3E84-45B6-BAE4-7E5EA7F54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19" y="4638711"/>
            <a:ext cx="2418431" cy="9205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02C8D7C-C37E-42C8-BC5E-5141768C992B}"/>
              </a:ext>
            </a:extLst>
          </p:cNvPr>
          <p:cNvSpPr txBox="1"/>
          <p:nvPr/>
        </p:nvSpPr>
        <p:spPr>
          <a:xfrm>
            <a:off x="8594861" y="434406"/>
            <a:ext cx="821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1A377E-EA2F-441D-99B4-603F03DE0A09}"/>
              </a:ext>
            </a:extLst>
          </p:cNvPr>
          <p:cNvSpPr txBox="1"/>
          <p:nvPr/>
        </p:nvSpPr>
        <p:spPr>
          <a:xfrm flipH="1">
            <a:off x="8535230" y="2407506"/>
            <a:ext cx="11653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Agency FB" panose="020B0503020202020204" pitchFamily="34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AE55FB-9915-4D1C-8FF6-89B2E2C60C41}"/>
              </a:ext>
            </a:extLst>
          </p:cNvPr>
          <p:cNvSpPr txBox="1"/>
          <p:nvPr/>
        </p:nvSpPr>
        <p:spPr>
          <a:xfrm>
            <a:off x="8594861" y="4324906"/>
            <a:ext cx="8216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3970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68430E-D199-4A01-93D2-938C71AB4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072" y="2103439"/>
            <a:ext cx="1219200" cy="10903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2F0723-6ECB-4B74-A31D-3D4E1883889C}"/>
              </a:ext>
            </a:extLst>
          </p:cNvPr>
          <p:cNvSpPr txBox="1"/>
          <p:nvPr/>
        </p:nvSpPr>
        <p:spPr>
          <a:xfrm>
            <a:off x="755375" y="609600"/>
            <a:ext cx="55394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l   +  0  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2A4EE-82B7-49E4-9BCC-06EC5143CBBD}"/>
              </a:ext>
            </a:extLst>
          </p:cNvPr>
          <p:cNvSpPr txBox="1"/>
          <p:nvPr/>
        </p:nvSpPr>
        <p:spPr>
          <a:xfrm>
            <a:off x="6626086" y="609600"/>
            <a:ext cx="13914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31B4C9-3720-4160-9116-E6F742275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478" y="5419761"/>
            <a:ext cx="1219200" cy="10572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76378D-34D4-4D92-9909-668EC57CA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5425662"/>
            <a:ext cx="1219200" cy="1090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E5B71B-1032-4E1B-82CD-074CB0607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278" y="5409098"/>
            <a:ext cx="1219200" cy="10903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76D7A2-19D8-4B62-9089-25649E870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974" y="5425662"/>
            <a:ext cx="1219200" cy="10903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0A0AE4-E198-4AFE-B8A7-B85BB86A2CA6}"/>
              </a:ext>
            </a:extLst>
          </p:cNvPr>
          <p:cNvSpPr txBox="1"/>
          <p:nvPr/>
        </p:nvSpPr>
        <p:spPr>
          <a:xfrm>
            <a:off x="755374" y="3669727"/>
            <a:ext cx="5181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/>
              <a:t>2</a:t>
            </a:r>
            <a:r>
              <a:rPr lang="en-US" sz="6600" b="1" dirty="0"/>
              <a:t>   </a:t>
            </a:r>
            <a:r>
              <a:rPr lang="en-US" sz="11500" b="1" dirty="0"/>
              <a:t>+</a:t>
            </a:r>
            <a:r>
              <a:rPr lang="en-US" sz="8000" b="1" dirty="0"/>
              <a:t>   </a:t>
            </a:r>
            <a:r>
              <a:rPr lang="en-US" sz="11500" b="1" dirty="0"/>
              <a:t>2</a:t>
            </a:r>
            <a:r>
              <a:rPr lang="en-US" sz="8000" b="1" dirty="0"/>
              <a:t>    </a:t>
            </a:r>
            <a:r>
              <a:rPr lang="en-US" sz="8800" b="1" dirty="0"/>
              <a:t>=</a:t>
            </a:r>
            <a:endParaRPr lang="en-US" sz="7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CE9964-F017-46A1-B7C5-69E317F4915D}"/>
              </a:ext>
            </a:extLst>
          </p:cNvPr>
          <p:cNvSpPr txBox="1"/>
          <p:nvPr/>
        </p:nvSpPr>
        <p:spPr>
          <a:xfrm>
            <a:off x="6626086" y="3877476"/>
            <a:ext cx="10336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Agency FB" panose="020B0503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787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E56BD7-8EE2-404D-94FE-6390BD2E4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6722" y="2263417"/>
            <a:ext cx="1166192" cy="1165583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83867D1-A333-4A9A-8E90-89CC7493E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754" y="2263283"/>
            <a:ext cx="1304903" cy="1165583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2DE32BFF-8150-4A81-9562-8F970DA96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417" y="2359059"/>
            <a:ext cx="1166192" cy="1069941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1B485FA9-4A9C-4B9A-A9CB-209E40D3B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25" y="2359059"/>
            <a:ext cx="1166192" cy="1069941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E8DF9632-CFCF-4C10-A951-027944DF7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394" y="2263416"/>
            <a:ext cx="1166192" cy="11655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1976E3-FB21-40FC-8D72-175E6241CF53}"/>
              </a:ext>
            </a:extLst>
          </p:cNvPr>
          <p:cNvSpPr txBox="1"/>
          <p:nvPr/>
        </p:nvSpPr>
        <p:spPr>
          <a:xfrm>
            <a:off x="1046921" y="0"/>
            <a:ext cx="60960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/>
              <a:t>2  +  3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56DAD3-5BF0-4700-AFDE-E328E1C69201}"/>
              </a:ext>
            </a:extLst>
          </p:cNvPr>
          <p:cNvSpPr txBox="1"/>
          <p:nvPr/>
        </p:nvSpPr>
        <p:spPr>
          <a:xfrm>
            <a:off x="7951304" y="-1"/>
            <a:ext cx="22793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/>
              <a:t>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318F68-53C2-48EC-853C-631F51D7D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017" y="5552527"/>
            <a:ext cx="1311966" cy="9999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E594E6-2833-4514-8661-132A7590A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921" y="5552661"/>
            <a:ext cx="1198887" cy="9999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D76E40-FCC0-4583-936F-CE7AFF26D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00" y="5620711"/>
            <a:ext cx="1198887" cy="10699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73F661-C3C4-43BE-AFD5-817CC6E45C35}"/>
              </a:ext>
            </a:extLst>
          </p:cNvPr>
          <p:cNvSpPr txBox="1"/>
          <p:nvPr/>
        </p:nvSpPr>
        <p:spPr>
          <a:xfrm>
            <a:off x="655982" y="3559606"/>
            <a:ext cx="60960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   </a:t>
            </a:r>
            <a:r>
              <a:rPr lang="en-US" sz="11500" b="1" dirty="0"/>
              <a:t>l</a:t>
            </a:r>
            <a:r>
              <a:rPr lang="en-US" sz="6600" b="1" dirty="0"/>
              <a:t> </a:t>
            </a:r>
            <a:r>
              <a:rPr lang="en-US" dirty="0"/>
              <a:t>                      </a:t>
            </a:r>
            <a:r>
              <a:rPr lang="en-US" sz="13800" b="1" dirty="0"/>
              <a:t>+</a:t>
            </a:r>
            <a:r>
              <a:rPr lang="en-US" dirty="0"/>
              <a:t>       </a:t>
            </a:r>
            <a:r>
              <a:rPr lang="en-US" sz="7200" b="1" dirty="0"/>
              <a:t> </a:t>
            </a:r>
            <a:r>
              <a:rPr lang="en-US" sz="13800" b="1" dirty="0"/>
              <a:t>2 =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5AA19C-0119-48C1-B0F8-FF4734822ED5}"/>
              </a:ext>
            </a:extLst>
          </p:cNvPr>
          <p:cNvSpPr txBox="1"/>
          <p:nvPr/>
        </p:nvSpPr>
        <p:spPr>
          <a:xfrm>
            <a:off x="8083826" y="3559606"/>
            <a:ext cx="14179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86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A3D65-9C4E-4692-9922-B7E43A157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13" y="662608"/>
            <a:ext cx="10515600" cy="61953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14100" b="1" dirty="0"/>
              <a:t>l    +     2    =</a:t>
            </a:r>
          </a:p>
          <a:p>
            <a:pPr marL="0" indent="0">
              <a:buNone/>
            </a:pPr>
            <a:endParaRPr lang="en-US" sz="9600" b="1" dirty="0"/>
          </a:p>
          <a:p>
            <a:pPr marL="0" indent="0">
              <a:buNone/>
            </a:pPr>
            <a:r>
              <a:rPr lang="en-US" sz="13700" b="1" dirty="0"/>
              <a:t>3 </a:t>
            </a:r>
            <a:r>
              <a:rPr lang="en-US" sz="12600" b="1" dirty="0"/>
              <a:t>   +     </a:t>
            </a:r>
            <a:r>
              <a:rPr lang="en-US" sz="13700" b="1" dirty="0"/>
              <a:t>2</a:t>
            </a:r>
            <a:r>
              <a:rPr lang="en-US" sz="12600" b="1" dirty="0"/>
              <a:t>     =   </a:t>
            </a:r>
          </a:p>
          <a:p>
            <a:pPr marL="0" indent="0">
              <a:buNone/>
            </a:pPr>
            <a:r>
              <a:rPr lang="en-US" sz="9600" b="1" dirty="0"/>
              <a:t> </a:t>
            </a:r>
          </a:p>
          <a:p>
            <a:pPr marL="0" indent="0">
              <a:buNone/>
            </a:pPr>
            <a:r>
              <a:rPr lang="en-US" sz="14100" b="1" dirty="0">
                <a:latin typeface="Agency FB" panose="020B0503020202020204" pitchFamily="34" charset="0"/>
              </a:rPr>
              <a:t>4     +    </a:t>
            </a:r>
            <a:r>
              <a:rPr lang="en-US" sz="14100" b="1" dirty="0"/>
              <a:t>0    =</a:t>
            </a:r>
            <a:endParaRPr lang="en-US" sz="14100" b="1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US" sz="9600" b="1" dirty="0"/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5A782-3758-46FA-BCD8-AF5100F36A18}"/>
              </a:ext>
            </a:extLst>
          </p:cNvPr>
          <p:cNvSpPr txBox="1"/>
          <p:nvPr/>
        </p:nvSpPr>
        <p:spPr>
          <a:xfrm>
            <a:off x="8279295" y="463826"/>
            <a:ext cx="28492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E8090B-04E8-4971-9FEC-0AC4CB9BCAAC}"/>
              </a:ext>
            </a:extLst>
          </p:cNvPr>
          <p:cNvSpPr txBox="1"/>
          <p:nvPr/>
        </p:nvSpPr>
        <p:spPr>
          <a:xfrm>
            <a:off x="8279295" y="2501347"/>
            <a:ext cx="19348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997E1-3512-47A9-A8DA-9C769BEA3081}"/>
              </a:ext>
            </a:extLst>
          </p:cNvPr>
          <p:cNvSpPr txBox="1"/>
          <p:nvPr/>
        </p:nvSpPr>
        <p:spPr>
          <a:xfrm>
            <a:off x="8279295" y="4293704"/>
            <a:ext cx="111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Agency FB" panose="020B0503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3727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81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Dina Qubain</cp:lastModifiedBy>
  <cp:revision>23</cp:revision>
  <dcterms:created xsi:type="dcterms:W3CDTF">2020-10-19T11:35:04Z</dcterms:created>
  <dcterms:modified xsi:type="dcterms:W3CDTF">2023-10-21T10:34:21Z</dcterms:modified>
</cp:coreProperties>
</file>