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9" r:id="rId7"/>
    <p:sldId id="268" r:id="rId8"/>
    <p:sldId id="257" r:id="rId9"/>
    <p:sldId id="260" r:id="rId10"/>
    <p:sldId id="261" r:id="rId11"/>
    <p:sldId id="262" r:id="rId12"/>
    <p:sldId id="267" r:id="rId13"/>
    <p:sldId id="264" r:id="rId14"/>
    <p:sldId id="263" r:id="rId15"/>
    <p:sldId id="266" r:id="rId16"/>
    <p:sldId id="265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3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6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4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4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5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1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9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9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64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65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78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7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7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20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73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4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40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8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61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17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11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64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00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17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43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19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4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9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2ED5-402F-4D9F-8B7B-595B026F9B7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3C1B-DF0B-4660-A024-FE6BCCD32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2ED5-402F-4D9F-8B7B-595B026F9B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3C1B-DF0B-4660-A024-FE6BCCD323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2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2ED5-402F-4D9F-8B7B-595B026F9B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3C1B-DF0B-4660-A024-FE6BCCD323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2.jp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5245" r="6535" b="8779"/>
          <a:stretch/>
        </p:blipFill>
        <p:spPr>
          <a:xfrm>
            <a:off x="2763949" y="342217"/>
            <a:ext cx="6779296" cy="634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1140" b="3277"/>
          <a:stretch/>
        </p:blipFill>
        <p:spPr>
          <a:xfrm rot="18943212">
            <a:off x="7224025" y="2088325"/>
            <a:ext cx="1128204" cy="124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8871" r="14834" b="5597"/>
          <a:stretch/>
        </p:blipFill>
        <p:spPr>
          <a:xfrm flipH="1">
            <a:off x="3716887" y="1233727"/>
            <a:ext cx="1321516" cy="124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4507" r="3302" b="6291"/>
          <a:stretch/>
        </p:blipFill>
        <p:spPr>
          <a:xfrm rot="1387377">
            <a:off x="7693132" y="3752354"/>
            <a:ext cx="1107583" cy="1220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8871" r="14834" b="5597"/>
          <a:stretch/>
        </p:blipFill>
        <p:spPr>
          <a:xfrm rot="17220913" flipH="1">
            <a:off x="2951873" y="2923438"/>
            <a:ext cx="1321516" cy="1249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1140" b="3277"/>
          <a:stretch/>
        </p:blipFill>
        <p:spPr>
          <a:xfrm rot="20699918">
            <a:off x="4945778" y="3018023"/>
            <a:ext cx="1109604" cy="12218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5567" r="3518" b="6391"/>
          <a:stretch/>
        </p:blipFill>
        <p:spPr>
          <a:xfrm>
            <a:off x="5195011" y="556574"/>
            <a:ext cx="1917171" cy="14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63" r="10080" b="3244"/>
          <a:stretch/>
        </p:blipFill>
        <p:spPr>
          <a:xfrm>
            <a:off x="528032" y="0"/>
            <a:ext cx="4391697" cy="6593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9133" y="1738648"/>
            <a:ext cx="5589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0" b="1" dirty="0" smtClean="0"/>
              <a:t>إثنان 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55208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5" t="3944" r="17827" b="3474"/>
          <a:stretch/>
        </p:blipFill>
        <p:spPr>
          <a:xfrm>
            <a:off x="373488" y="257577"/>
            <a:ext cx="4185634" cy="634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8530" y="1996225"/>
            <a:ext cx="4842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0" b="1" dirty="0" smtClean="0"/>
              <a:t>ثلاثة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t="4496" r="30327" b="2639"/>
          <a:stretch/>
        </p:blipFill>
        <p:spPr>
          <a:xfrm>
            <a:off x="360608" y="156331"/>
            <a:ext cx="4211393" cy="6375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50179" y="2374185"/>
            <a:ext cx="46106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0" b="1" dirty="0" smtClean="0"/>
              <a:t>أربعة 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2033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54" t="6456" r="27178" b="4378"/>
          <a:stretch/>
        </p:blipFill>
        <p:spPr>
          <a:xfrm>
            <a:off x="231820" y="231821"/>
            <a:ext cx="4378817" cy="6749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3000" y="23876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8000" b="1" dirty="0" smtClean="0"/>
              <a:t>خمسة</a:t>
            </a:r>
            <a:endParaRPr lang="en-US" sz="18000" b="1" dirty="0"/>
          </a:p>
        </p:txBody>
      </p:sp>
    </p:spTree>
    <p:extLst>
      <p:ext uri="{BB962C8B-B14F-4D97-AF65-F5344CB8AC3E}">
        <p14:creationId xmlns:p14="http://schemas.microsoft.com/office/powerpoint/2010/main" val="418172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1719" y="172931"/>
            <a:ext cx="3916332" cy="403292"/>
          </a:xfrm>
        </p:spPr>
        <p:txBody>
          <a:bodyPr>
            <a:noAutofit/>
          </a:bodyPr>
          <a:lstStyle/>
          <a:p>
            <a:pPr algn="r"/>
            <a:r>
              <a:rPr lang="ar-JO" sz="4000" dirty="0" smtClean="0"/>
              <a:t>صل العدد بالمعدود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8" y="2518893"/>
            <a:ext cx="1423317" cy="1849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91" y="3001496"/>
            <a:ext cx="1090948" cy="1624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361" y="859848"/>
            <a:ext cx="2026813" cy="1659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897746" y="1418913"/>
            <a:ext cx="360608" cy="270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897746" y="3543321"/>
            <a:ext cx="360608" cy="270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919211" y="5853513"/>
            <a:ext cx="360608" cy="270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401319" y="1906071"/>
            <a:ext cx="360608" cy="270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581623" y="3959140"/>
            <a:ext cx="360608" cy="270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581623" y="5993036"/>
            <a:ext cx="360608" cy="2704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t="2464" r="18821" b="-3725"/>
          <a:stretch/>
        </p:blipFill>
        <p:spPr>
          <a:xfrm>
            <a:off x="9890975" y="4932608"/>
            <a:ext cx="1275008" cy="1925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268810"/>
            <a:ext cx="1777285" cy="17772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7" y="4841281"/>
            <a:ext cx="1283237" cy="19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210283" y="1163305"/>
            <a:ext cx="360608" cy="270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390587" y="5817895"/>
            <a:ext cx="360608" cy="270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390587" y="3326316"/>
            <a:ext cx="360608" cy="270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773251" y="1163306"/>
            <a:ext cx="360608" cy="270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773251" y="3223284"/>
            <a:ext cx="360608" cy="270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801155" y="5728951"/>
            <a:ext cx="360608" cy="270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17085"/>
          <a:stretch/>
        </p:blipFill>
        <p:spPr>
          <a:xfrm>
            <a:off x="759852" y="2791943"/>
            <a:ext cx="1205081" cy="1663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72" y="236556"/>
            <a:ext cx="1964028" cy="1853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2059" r="29046" b="5294"/>
          <a:stretch/>
        </p:blipFill>
        <p:spPr>
          <a:xfrm>
            <a:off x="606780" y="388281"/>
            <a:ext cx="1358153" cy="1820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72" y="2357160"/>
            <a:ext cx="2097932" cy="2097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59" y="4616544"/>
            <a:ext cx="1976998" cy="1976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196" r="12978"/>
          <a:stretch/>
        </p:blipFill>
        <p:spPr>
          <a:xfrm>
            <a:off x="923866" y="5036938"/>
            <a:ext cx="981638" cy="16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447" y="149000"/>
            <a:ext cx="3819658" cy="600790"/>
          </a:xfrm>
        </p:spPr>
        <p:txBody>
          <a:bodyPr>
            <a:normAutofit/>
          </a:bodyPr>
          <a:lstStyle/>
          <a:p>
            <a:pPr algn="ctr"/>
            <a:r>
              <a:rPr lang="ar-JO" sz="3000" dirty="0" smtClean="0"/>
              <a:t>ضع دائرة حول العدد الصحيح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6" y="831407"/>
            <a:ext cx="2213912" cy="1407558"/>
          </a:xfrm>
        </p:spPr>
      </p:pic>
      <p:sp>
        <p:nvSpPr>
          <p:cNvPr id="6" name="TextBox 5"/>
          <p:cNvSpPr txBox="1"/>
          <p:nvPr/>
        </p:nvSpPr>
        <p:spPr>
          <a:xfrm>
            <a:off x="941229" y="2299819"/>
            <a:ext cx="312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2        4      3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9079" y="2544941"/>
            <a:ext cx="309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5       4     3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3" y="3498358"/>
            <a:ext cx="2368641" cy="1712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1229" y="5458485"/>
            <a:ext cx="319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3        1</a:t>
            </a:r>
            <a:r>
              <a:rPr lang="ar-JO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</a:rPr>
              <a:t>      2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21" y="4191066"/>
            <a:ext cx="1928221" cy="1063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22049" y="5741095"/>
            <a:ext cx="312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4      2       1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783" y="871498"/>
            <a:ext cx="2314846" cy="1471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249" y="4191066"/>
            <a:ext cx="1927711" cy="1063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53" y="480070"/>
            <a:ext cx="282840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0" y="361882"/>
            <a:ext cx="3694498" cy="12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45" y="458708"/>
            <a:ext cx="2216871" cy="1014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393" y="2083393"/>
            <a:ext cx="391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2        1      3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642" y="5801095"/>
            <a:ext cx="330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   4        3         5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6873" y="5801095"/>
            <a:ext cx="3800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5      4      3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3190" y="2589736"/>
            <a:ext cx="381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3        5      4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74" y="388125"/>
            <a:ext cx="2522071" cy="1154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9"/>
          <a:stretch/>
        </p:blipFill>
        <p:spPr>
          <a:xfrm>
            <a:off x="9058081" y="1415469"/>
            <a:ext cx="1098127" cy="998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2" y="3806648"/>
            <a:ext cx="3420316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90" y="3836635"/>
            <a:ext cx="3039354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14911"/>
            <a:ext cx="3119718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8" y="514911"/>
            <a:ext cx="3219450" cy="2282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28" y="2796988"/>
            <a:ext cx="363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3       4       5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614436"/>
            <a:ext cx="434072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5245" r="6535" b="8779"/>
          <a:stretch/>
        </p:blipFill>
        <p:spPr>
          <a:xfrm>
            <a:off x="2763949" y="342217"/>
            <a:ext cx="6779296" cy="634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1140" b="3277"/>
          <a:stretch/>
        </p:blipFill>
        <p:spPr>
          <a:xfrm rot="18943212">
            <a:off x="8247564" y="5253998"/>
            <a:ext cx="1128204" cy="124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8871" r="14834" b="5597"/>
          <a:stretch/>
        </p:blipFill>
        <p:spPr>
          <a:xfrm flipH="1">
            <a:off x="6568953" y="5250549"/>
            <a:ext cx="1321516" cy="124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4507" r="3302" b="6291"/>
          <a:stretch/>
        </p:blipFill>
        <p:spPr>
          <a:xfrm rot="1387377">
            <a:off x="9684929" y="5468900"/>
            <a:ext cx="1107583" cy="1220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8871" r="14834" b="5597"/>
          <a:stretch/>
        </p:blipFill>
        <p:spPr>
          <a:xfrm rot="17220913" flipH="1">
            <a:off x="4149608" y="5169654"/>
            <a:ext cx="1321516" cy="1249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1140" b="3277"/>
          <a:stretch/>
        </p:blipFill>
        <p:spPr>
          <a:xfrm rot="20699918">
            <a:off x="2961221" y="5264239"/>
            <a:ext cx="1109604" cy="1221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5567" r="3518" b="6391"/>
          <a:stretch/>
        </p:blipFill>
        <p:spPr>
          <a:xfrm>
            <a:off x="5195011" y="749757"/>
            <a:ext cx="1917171" cy="14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5245" r="6535" b="8779"/>
          <a:stretch/>
        </p:blipFill>
        <p:spPr>
          <a:xfrm>
            <a:off x="2763949" y="342217"/>
            <a:ext cx="6779296" cy="634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1140" b="3277"/>
          <a:stretch/>
        </p:blipFill>
        <p:spPr>
          <a:xfrm rot="18943212">
            <a:off x="8247564" y="5253998"/>
            <a:ext cx="1128204" cy="124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8871" r="14834" b="5597"/>
          <a:stretch/>
        </p:blipFill>
        <p:spPr>
          <a:xfrm flipH="1">
            <a:off x="6568953" y="5250549"/>
            <a:ext cx="1321516" cy="124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4507" r="3302" b="6291"/>
          <a:stretch/>
        </p:blipFill>
        <p:spPr>
          <a:xfrm rot="1387377">
            <a:off x="9684929" y="5468900"/>
            <a:ext cx="1107583" cy="1220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8871" r="14834" b="5597"/>
          <a:stretch/>
        </p:blipFill>
        <p:spPr>
          <a:xfrm rot="17220913" flipH="1">
            <a:off x="4149608" y="5169654"/>
            <a:ext cx="1321516" cy="1249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1140" b="3277"/>
          <a:stretch/>
        </p:blipFill>
        <p:spPr>
          <a:xfrm rot="20699918">
            <a:off x="2961221" y="5264239"/>
            <a:ext cx="1109604" cy="1221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5567" r="3518" b="6391"/>
          <a:stretch/>
        </p:blipFill>
        <p:spPr>
          <a:xfrm>
            <a:off x="10029116" y="183086"/>
            <a:ext cx="1917171" cy="1491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5709" r="3357" b="6757"/>
          <a:stretch/>
        </p:blipFill>
        <p:spPr>
          <a:xfrm>
            <a:off x="7680214" y="183086"/>
            <a:ext cx="2105966" cy="1632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7732" r="12624" b="6920"/>
          <a:stretch/>
        </p:blipFill>
        <p:spPr>
          <a:xfrm>
            <a:off x="5383762" y="183087"/>
            <a:ext cx="2029445" cy="167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35" y="62218"/>
            <a:ext cx="1968439" cy="1653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5567" r="3518" b="6391"/>
          <a:stretch/>
        </p:blipFill>
        <p:spPr>
          <a:xfrm>
            <a:off x="359239" y="272907"/>
            <a:ext cx="1917171" cy="14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597" y="421574"/>
            <a:ext cx="1920406" cy="1493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072" y="272208"/>
            <a:ext cx="6925656" cy="179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97" y="421574"/>
            <a:ext cx="1920406" cy="1493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197100"/>
            <a:ext cx="88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7200" y="21971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2</a:t>
            </a:r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4800" y="21971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3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2197100"/>
            <a:ext cx="90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4</a:t>
            </a:r>
            <a:endParaRPr lang="en-US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112956" y="2197100"/>
            <a:ext cx="105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5</a:t>
            </a:r>
            <a:endParaRPr lang="en-US" sz="8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8871" r="14834" b="5597"/>
          <a:stretch/>
        </p:blipFill>
        <p:spPr>
          <a:xfrm rot="16200000" flipH="1">
            <a:off x="545742" y="3988554"/>
            <a:ext cx="1321516" cy="1249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1140" b="3277"/>
          <a:stretch/>
        </p:blipFill>
        <p:spPr>
          <a:xfrm rot="16200000">
            <a:off x="3003193" y="3946427"/>
            <a:ext cx="1321517" cy="1333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257" y="3952420"/>
            <a:ext cx="1329043" cy="1322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457" y="3900865"/>
            <a:ext cx="1329043" cy="1322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7268" y="3952420"/>
            <a:ext cx="1249788" cy="1322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244" y="5223812"/>
            <a:ext cx="1737511" cy="19135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200" y="5223812"/>
            <a:ext cx="1562100" cy="19379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2708" y="5110665"/>
            <a:ext cx="1743607" cy="21398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9723" y="5122850"/>
            <a:ext cx="1737511" cy="21398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8054" y="5055441"/>
            <a:ext cx="17436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8" y="705119"/>
            <a:ext cx="5061397" cy="4034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840" y="5061397"/>
            <a:ext cx="4893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خمسة</a:t>
            </a:r>
            <a:r>
              <a:rPr lang="ar-JO" sz="10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US" sz="10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4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462" y="270456"/>
            <a:ext cx="9547538" cy="6877319"/>
          </a:xfrm>
        </p:spPr>
        <p:txBody>
          <a:bodyPr>
            <a:noAutofit/>
          </a:bodyPr>
          <a:lstStyle/>
          <a:p>
            <a:pPr algn="l"/>
            <a:r>
              <a:rPr lang="en-US" sz="10000" b="1" dirty="0" smtClean="0"/>
              <a:t>5</a:t>
            </a:r>
            <a:br>
              <a:rPr lang="en-US" sz="10000" b="1" dirty="0" smtClean="0"/>
            </a:br>
            <a:r>
              <a:rPr lang="en-US" sz="10000" b="1" dirty="0" smtClean="0"/>
              <a:t>4</a:t>
            </a:r>
            <a:br>
              <a:rPr lang="en-US" sz="10000" b="1" dirty="0" smtClean="0"/>
            </a:br>
            <a:r>
              <a:rPr lang="en-US" sz="10000" b="1" dirty="0" smtClean="0"/>
              <a:t>3</a:t>
            </a:r>
            <a:br>
              <a:rPr lang="en-US" sz="10000" b="1" dirty="0" smtClean="0"/>
            </a:br>
            <a:r>
              <a:rPr lang="en-US" sz="10000" b="1" dirty="0" smtClean="0"/>
              <a:t>2</a:t>
            </a:r>
            <a:br>
              <a:rPr lang="en-US" sz="10000" b="1" dirty="0" smtClean="0"/>
            </a:br>
            <a:r>
              <a:rPr lang="en-US" sz="10000" b="1" dirty="0"/>
              <a:t>1</a:t>
            </a:r>
          </a:p>
        </p:txBody>
      </p:sp>
      <p:sp>
        <p:nvSpPr>
          <p:cNvPr id="4" name="Up Arrow 3"/>
          <p:cNvSpPr/>
          <p:nvPr/>
        </p:nvSpPr>
        <p:spPr>
          <a:xfrm>
            <a:off x="3618961" y="1107582"/>
            <a:ext cx="1056068" cy="52030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0946" y="2279561"/>
            <a:ext cx="5525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JO" sz="10000" b="1" dirty="0">
                <a:solidFill>
                  <a:prstClr val="black"/>
                </a:solidFill>
              </a:rPr>
              <a:t>تصاعدي </a:t>
            </a:r>
            <a:endParaRPr lang="en-US" sz="10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9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462" y="270456"/>
            <a:ext cx="9547538" cy="6877319"/>
          </a:xfrm>
        </p:spPr>
        <p:txBody>
          <a:bodyPr>
            <a:noAutofit/>
          </a:bodyPr>
          <a:lstStyle/>
          <a:p>
            <a:pPr algn="l"/>
            <a:r>
              <a:rPr lang="en-US" sz="10000" b="1" dirty="0" smtClean="0"/>
              <a:t>5</a:t>
            </a:r>
            <a:br>
              <a:rPr lang="en-US" sz="10000" b="1" dirty="0" smtClean="0"/>
            </a:br>
            <a:r>
              <a:rPr lang="en-US" sz="10000" b="1" dirty="0" smtClean="0"/>
              <a:t>4</a:t>
            </a:r>
            <a:br>
              <a:rPr lang="en-US" sz="10000" b="1" dirty="0" smtClean="0"/>
            </a:br>
            <a:r>
              <a:rPr lang="en-US" sz="10000" b="1" dirty="0" smtClean="0"/>
              <a:t>3</a:t>
            </a:r>
            <a:br>
              <a:rPr lang="en-US" sz="10000" b="1" dirty="0" smtClean="0"/>
            </a:br>
            <a:r>
              <a:rPr lang="en-US" sz="10000" b="1" dirty="0" smtClean="0"/>
              <a:t>2</a:t>
            </a:r>
            <a:br>
              <a:rPr lang="en-US" sz="10000" b="1" dirty="0" smtClean="0"/>
            </a:br>
            <a:r>
              <a:rPr lang="en-US" sz="10000" b="1" dirty="0"/>
              <a:t>1</a:t>
            </a:r>
          </a:p>
        </p:txBody>
      </p:sp>
      <p:sp>
        <p:nvSpPr>
          <p:cNvPr id="4" name="Up Arrow 3"/>
          <p:cNvSpPr/>
          <p:nvPr/>
        </p:nvSpPr>
        <p:spPr>
          <a:xfrm rot="10800000">
            <a:off x="3618961" y="1107582"/>
            <a:ext cx="1056068" cy="52030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0946" y="2279561"/>
            <a:ext cx="5525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JO" sz="10000" b="1" dirty="0">
                <a:solidFill>
                  <a:prstClr val="black"/>
                </a:solidFill>
              </a:rPr>
              <a:t>تنازلي  </a:t>
            </a:r>
            <a:endParaRPr lang="en-US" sz="10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6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791" y="184821"/>
            <a:ext cx="2956775" cy="1325563"/>
          </a:xfrm>
        </p:spPr>
        <p:txBody>
          <a:bodyPr/>
          <a:lstStyle/>
          <a:p>
            <a:pPr algn="ctr"/>
            <a:r>
              <a:rPr lang="en-US" b="1" dirty="0" smtClean="0"/>
              <a:t>5 </a:t>
            </a:r>
            <a:r>
              <a:rPr lang="ar-JO" b="1" dirty="0" smtClean="0"/>
              <a:t>تحليل الرقم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943" y="1812114"/>
            <a:ext cx="6502400" cy="48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9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8149" r="12201" b="13105"/>
          <a:stretch/>
        </p:blipFill>
        <p:spPr>
          <a:xfrm>
            <a:off x="734097" y="0"/>
            <a:ext cx="4391696" cy="66755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9133" y="1738648"/>
            <a:ext cx="5589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0" b="1" dirty="0" smtClean="0"/>
              <a:t>واحد 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228008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54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5 4 3 2 1</vt:lpstr>
      <vt:lpstr>5 4 3 2 1</vt:lpstr>
      <vt:lpstr>5 تحليل الرقم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ضع دائرة حول العدد الصحيح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13</cp:revision>
  <dcterms:created xsi:type="dcterms:W3CDTF">2020-10-11T09:37:42Z</dcterms:created>
  <dcterms:modified xsi:type="dcterms:W3CDTF">2020-11-01T20:11:04Z</dcterms:modified>
</cp:coreProperties>
</file>