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70" r:id="rId3"/>
    <p:sldId id="271" r:id="rId4"/>
    <p:sldId id="274" r:id="rId5"/>
    <p:sldId id="275" r:id="rId6"/>
    <p:sldId id="273" r:id="rId7"/>
    <p:sldId id="276" r:id="rId8"/>
    <p:sldId id="277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3" autoAdjust="0"/>
    <p:restoredTop sz="94660"/>
  </p:normalViewPr>
  <p:slideViewPr>
    <p:cSldViewPr snapToGrid="0">
      <p:cViewPr varScale="1">
        <p:scale>
          <a:sx n="72" d="100"/>
          <a:sy n="72" d="100"/>
        </p:scale>
        <p:origin x="8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4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1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8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6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1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1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8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0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1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4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6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1719" y="172931"/>
            <a:ext cx="3916332" cy="403292"/>
          </a:xfrm>
        </p:spPr>
        <p:txBody>
          <a:bodyPr>
            <a:noAutofit/>
          </a:bodyPr>
          <a:lstStyle/>
          <a:p>
            <a:pPr algn="r"/>
            <a:r>
              <a:rPr lang="ar-JO" sz="4000" dirty="0"/>
              <a:t>صل العدد بالمعدود 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93" y="4267407"/>
            <a:ext cx="1748939" cy="22727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93" y="859848"/>
            <a:ext cx="3138668" cy="2569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919211" y="1849475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919211" y="5544266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401319" y="1906071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19559" y="5273809"/>
            <a:ext cx="360608" cy="27045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219AF31-592A-47C4-98AC-AC35FC8236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789" y="3817705"/>
            <a:ext cx="2884782" cy="27224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7B592E9-5760-401F-8E3C-AECACD095D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825" y="859848"/>
            <a:ext cx="1748939" cy="242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4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210283" y="1163305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4901709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1163306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82910" y="5341229"/>
            <a:ext cx="360608" cy="2704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9" t="2059" r="29046" b="5294"/>
          <a:stretch/>
        </p:blipFill>
        <p:spPr>
          <a:xfrm>
            <a:off x="606780" y="388281"/>
            <a:ext cx="1358153" cy="18205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037" y="-14848"/>
            <a:ext cx="3060401" cy="30604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64" y="3714164"/>
            <a:ext cx="2977256" cy="29772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t="196" r="12978"/>
          <a:stretch/>
        </p:blipFill>
        <p:spPr>
          <a:xfrm>
            <a:off x="983295" y="4649217"/>
            <a:ext cx="981638" cy="165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3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447" y="149000"/>
            <a:ext cx="3819658" cy="600790"/>
          </a:xfrm>
        </p:spPr>
        <p:txBody>
          <a:bodyPr>
            <a:normAutofit/>
          </a:bodyPr>
          <a:lstStyle/>
          <a:p>
            <a:pPr algn="ctr"/>
            <a:r>
              <a:rPr lang="ar-JO" sz="3000" dirty="0"/>
              <a:t>ضع دائرة حول العدد الصحيح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941229" y="4862159"/>
            <a:ext cx="971984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prstClr val="black"/>
                </a:solidFill>
              </a:rPr>
              <a:t>2        4      3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584" y="1496442"/>
            <a:ext cx="5002091" cy="31794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C14E717-1DD2-4EDA-B1C5-06C66E1C8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86" y="1496441"/>
            <a:ext cx="5002091" cy="31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8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458010-4EE5-4F07-BA5D-60BA1833D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917" y="1012890"/>
            <a:ext cx="4234681" cy="1938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CFBA65-4AD5-4F8B-A634-81EB9CD33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236" y="1012890"/>
            <a:ext cx="4234681" cy="19381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13AD71-0842-4501-815E-18D021DFC2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9"/>
          <a:stretch/>
        </p:blipFill>
        <p:spPr>
          <a:xfrm>
            <a:off x="396226" y="1004884"/>
            <a:ext cx="2141010" cy="19461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23295A-1F16-4874-9F03-0226E950BFA6}"/>
              </a:ext>
            </a:extLst>
          </p:cNvPr>
          <p:cNvSpPr txBox="1"/>
          <p:nvPr/>
        </p:nvSpPr>
        <p:spPr>
          <a:xfrm>
            <a:off x="1634837" y="4376972"/>
            <a:ext cx="8371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prstClr val="black"/>
                </a:solidFill>
              </a:rPr>
              <a:t>3        5      4         </a:t>
            </a:r>
          </a:p>
        </p:txBody>
      </p:sp>
    </p:spTree>
    <p:extLst>
      <p:ext uri="{BB962C8B-B14F-4D97-AF65-F5344CB8AC3E}">
        <p14:creationId xmlns:p14="http://schemas.microsoft.com/office/powerpoint/2010/main" val="174152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9E890E-E19F-45D7-A54B-07A505726E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94"/>
          <a:stretch/>
        </p:blipFill>
        <p:spPr>
          <a:xfrm>
            <a:off x="3384022" y="384576"/>
            <a:ext cx="5423956" cy="3407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1D5E35-2505-4EAA-8791-217261F2248D}"/>
              </a:ext>
            </a:extLst>
          </p:cNvPr>
          <p:cNvSpPr txBox="1"/>
          <p:nvPr/>
        </p:nvSpPr>
        <p:spPr>
          <a:xfrm>
            <a:off x="1870364" y="4304805"/>
            <a:ext cx="80273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   </a:t>
            </a:r>
            <a:r>
              <a:rPr lang="en-US" sz="10000" b="1" dirty="0">
                <a:solidFill>
                  <a:prstClr val="black"/>
                </a:solidFill>
              </a:rPr>
              <a:t>4        3         5       </a:t>
            </a:r>
          </a:p>
        </p:txBody>
      </p:sp>
    </p:spTree>
    <p:extLst>
      <p:ext uri="{BB962C8B-B14F-4D97-AF65-F5344CB8AC3E}">
        <p14:creationId xmlns:p14="http://schemas.microsoft.com/office/powerpoint/2010/main" val="311428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877" y="210111"/>
            <a:ext cx="6188245" cy="43864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9084" y="4764333"/>
            <a:ext cx="7893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prstClr val="black"/>
                </a:solidFill>
              </a:rPr>
              <a:t>3       4       5         </a:t>
            </a:r>
          </a:p>
        </p:txBody>
      </p:sp>
    </p:spTree>
    <p:extLst>
      <p:ext uri="{BB962C8B-B14F-4D97-AF65-F5344CB8AC3E}">
        <p14:creationId xmlns:p14="http://schemas.microsoft.com/office/powerpoint/2010/main" val="410196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C3FF30-7AFE-49B5-B01A-B2B4C7850AD0}"/>
              </a:ext>
            </a:extLst>
          </p:cNvPr>
          <p:cNvSpPr txBox="1"/>
          <p:nvPr/>
        </p:nvSpPr>
        <p:spPr>
          <a:xfrm>
            <a:off x="2195945" y="5095599"/>
            <a:ext cx="78001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prstClr val="black"/>
                </a:solidFill>
              </a:rPr>
              <a:t>2       5     3  </a:t>
            </a:r>
          </a:p>
        </p:txBody>
      </p:sp>
      <p:pic>
        <p:nvPicPr>
          <p:cNvPr id="2050" name="Picture 2" descr="Tree Clipart Stock Vectors, Images &amp; Vector Art | Shutterstock">
            <a:extLst>
              <a:ext uri="{FF2B5EF4-FFF2-40B4-BE49-F238E27FC236}">
                <a16:creationId xmlns:a16="http://schemas.microsoft.com/office/drawing/2014/main" id="{8403866E-DD0D-4DA0-A8BA-FE79D8547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272" y="437008"/>
            <a:ext cx="6754957" cy="465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53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tumn Leaf PNG Clip Art - Best WEB Clipart">
            <a:extLst>
              <a:ext uri="{FF2B5EF4-FFF2-40B4-BE49-F238E27FC236}">
                <a16:creationId xmlns:a16="http://schemas.microsoft.com/office/drawing/2014/main" id="{06171241-5E5C-41F7-8C9B-18D1522E9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692" y="309563"/>
            <a:ext cx="3942052" cy="44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8748B4-A3AA-49D9-9212-02DEC7169EFF}"/>
              </a:ext>
            </a:extLst>
          </p:cNvPr>
          <p:cNvSpPr txBox="1"/>
          <p:nvPr/>
        </p:nvSpPr>
        <p:spPr>
          <a:xfrm>
            <a:off x="2195945" y="4917221"/>
            <a:ext cx="78001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prstClr val="black"/>
                </a:solidFill>
              </a:rPr>
              <a:t>3      1      2</a:t>
            </a:r>
          </a:p>
        </p:txBody>
      </p:sp>
    </p:spTree>
    <p:extLst>
      <p:ext uri="{BB962C8B-B14F-4D97-AF65-F5344CB8AC3E}">
        <p14:creationId xmlns:p14="http://schemas.microsoft.com/office/powerpoint/2010/main" val="99427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660073" y="4632112"/>
            <a:ext cx="70878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prstClr val="black"/>
                </a:solidFill>
              </a:rPr>
              <a:t>5      4      3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957" y="594672"/>
            <a:ext cx="5825043" cy="339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441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30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3_Office Theme</vt:lpstr>
      <vt:lpstr>PowerPoint Presentation</vt:lpstr>
      <vt:lpstr>PowerPoint Presentation</vt:lpstr>
      <vt:lpstr>ضع دائرة حول العدد الصحيح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14</cp:revision>
  <dcterms:created xsi:type="dcterms:W3CDTF">2020-10-11T09:37:42Z</dcterms:created>
  <dcterms:modified xsi:type="dcterms:W3CDTF">2020-10-12T07:32:47Z</dcterms:modified>
</cp:coreProperties>
</file>