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Words ending in -</a:t>
            </a:r>
            <a:r>
              <a:rPr lang="en-US" b="1" dirty="0" err="1"/>
              <a:t>er</a:t>
            </a:r>
            <a:r>
              <a:rPr lang="en-US" b="1" dirty="0"/>
              <a:t>, -or, -</a:t>
            </a:r>
            <a:r>
              <a:rPr lang="en-US" b="1" dirty="0" err="1"/>
              <a:t>ar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Student Book page 15</a:t>
            </a:r>
          </a:p>
        </p:txBody>
      </p:sp>
    </p:spTree>
    <p:extLst>
      <p:ext uri="{BB962C8B-B14F-4D97-AF65-F5344CB8AC3E}">
        <p14:creationId xmlns:p14="http://schemas.microsoft.com/office/powerpoint/2010/main" val="360884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" b="59342"/>
          <a:stretch/>
        </p:blipFill>
        <p:spPr>
          <a:xfrm>
            <a:off x="572110" y="1233766"/>
            <a:ext cx="11315089" cy="56242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6479" y="3548529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5017" y="3633195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3555" y="3633194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81108" y="3633193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9066" y="4330857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6746" y="4360647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1902" y="4330856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59582" y="4330855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0523" y="5028152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75017" y="5075372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9511" y="5026714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85017" y="5075372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60540" y="5797753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5017" y="5797753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75485" y="5787666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77028" y="5808806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20669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6" r="15674" b="43374"/>
          <a:stretch/>
        </p:blipFill>
        <p:spPr>
          <a:xfrm>
            <a:off x="978512" y="1512710"/>
            <a:ext cx="10553859" cy="29012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9679" y="2871196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0124" y="2871195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9629" y="2871195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9134" y="2871195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10752" y="2871195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6479" y="3548529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1190" y="3548528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ar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9629" y="3548528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ar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0649" y="3498067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ar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10752" y="3543223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75805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suffix?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10590212" cy="3777622"/>
          </a:xfrm>
        </p:spPr>
        <p:txBody>
          <a:bodyPr/>
          <a:lstStyle/>
          <a:p>
            <a:r>
              <a:rPr lang="en-US" sz="3200" dirty="0"/>
              <a:t>A Suffix is a group of letters added to the end of a word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082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ending in –</a:t>
            </a:r>
            <a:r>
              <a:rPr lang="en-US" dirty="0" err="1"/>
              <a:t>er</a:t>
            </a:r>
            <a:r>
              <a:rPr lang="en-US" dirty="0"/>
              <a:t> and –or denote: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People</a:t>
            </a:r>
            <a:r>
              <a:rPr lang="en-US" sz="3600" dirty="0"/>
              <a:t>: teacher, governor, doctor, minister.</a:t>
            </a:r>
          </a:p>
          <a:p>
            <a:r>
              <a:rPr lang="en-US" sz="3600" b="1" dirty="0"/>
              <a:t>Certain activities</a:t>
            </a:r>
            <a:r>
              <a:rPr lang="en-US" sz="3600" dirty="0"/>
              <a:t>: sponsor, runner, swimmer.</a:t>
            </a:r>
          </a:p>
          <a:p>
            <a:r>
              <a:rPr lang="en-US" sz="3600" b="1" dirty="0"/>
              <a:t>Machines and tools:</a:t>
            </a:r>
            <a:r>
              <a:rPr lang="en-US" sz="3600" dirty="0"/>
              <a:t> calculator, hammer, screwdriver. </a:t>
            </a:r>
          </a:p>
        </p:txBody>
      </p:sp>
    </p:spTree>
    <p:extLst>
      <p:ext uri="{BB962C8B-B14F-4D97-AF65-F5344CB8AC3E}">
        <p14:creationId xmlns:p14="http://schemas.microsoft.com/office/powerpoint/2010/main" val="43367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suffix –</a:t>
            </a:r>
            <a:r>
              <a:rPr lang="en-US" dirty="0" err="1"/>
              <a:t>er</a:t>
            </a:r>
            <a:r>
              <a:rPr lang="en-US" dirty="0"/>
              <a:t> is used to create new words every day: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For example: rapper, </a:t>
            </a:r>
            <a:r>
              <a:rPr lang="en-US" sz="4000" dirty="0" err="1"/>
              <a:t>twitterer</a:t>
            </a:r>
            <a:r>
              <a:rPr lang="en-US" sz="4000" dirty="0"/>
              <a:t>, carjacker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91" b="73521"/>
          <a:stretch/>
        </p:blipFill>
        <p:spPr>
          <a:xfrm>
            <a:off x="1091570" y="1326524"/>
            <a:ext cx="10923042" cy="48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6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0" r="38770" b="57183"/>
          <a:stretch/>
        </p:blipFill>
        <p:spPr>
          <a:xfrm>
            <a:off x="367166" y="1246725"/>
            <a:ext cx="10618513" cy="4014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9104" y="2562897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or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8010" y="3147672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8989" y="3686262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2968" y="4251559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9195" y="2594657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4127" y="3106944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36179" y="3686262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7841" y="4313504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6592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8" r="38005" b="29202"/>
          <a:stretch/>
        </p:blipFill>
        <p:spPr>
          <a:xfrm>
            <a:off x="613309" y="126395"/>
            <a:ext cx="10771482" cy="6523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1679" y="1493951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ar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9104" y="2078726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ar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7890" y="2663501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ar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2176" y="3098267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ar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7790" y="1493950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ar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0749" y="2002525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ar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9646" y="2549200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ar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621" y="3095875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ar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6691" y="4348270"/>
            <a:ext cx="229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cellar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57369" y="4441824"/>
            <a:ext cx="229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similar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03131" y="4908219"/>
            <a:ext cx="229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calendar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99050" y="4873002"/>
            <a:ext cx="229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peculiar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1791" y="5353006"/>
            <a:ext cx="229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caterpillar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99050" y="5440791"/>
            <a:ext cx="229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familiar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06392" y="5811067"/>
            <a:ext cx="229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particular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03131" y="5941530"/>
            <a:ext cx="229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burglar</a:t>
            </a:r>
          </a:p>
        </p:txBody>
      </p:sp>
    </p:spTree>
    <p:extLst>
      <p:ext uri="{BB962C8B-B14F-4D97-AF65-F5344CB8AC3E}">
        <p14:creationId xmlns:p14="http://schemas.microsoft.com/office/powerpoint/2010/main" val="37930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1" r="33623"/>
          <a:stretch/>
        </p:blipFill>
        <p:spPr>
          <a:xfrm>
            <a:off x="1475801" y="507998"/>
            <a:ext cx="10583751" cy="6172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3334" y="1279524"/>
            <a:ext cx="229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planner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3033" y="1758662"/>
            <a:ext cx="229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beggar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3034" y="2237799"/>
            <a:ext cx="229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traveller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2934" y="3746498"/>
            <a:ext cx="229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calculator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3434" y="3301711"/>
            <a:ext cx="3358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refrigerator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2900" y="4331273"/>
            <a:ext cx="229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liar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5951" y="5429536"/>
            <a:ext cx="9982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You take off the “e” before adding the suffix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41265" y="2822574"/>
            <a:ext cx="3685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You double the consonant before adding the suffix</a:t>
            </a:r>
          </a:p>
        </p:txBody>
      </p:sp>
    </p:spTree>
    <p:extLst>
      <p:ext uri="{BB962C8B-B14F-4D97-AF65-F5344CB8AC3E}">
        <p14:creationId xmlns:p14="http://schemas.microsoft.com/office/powerpoint/2010/main" val="252391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book page 9 </a:t>
            </a:r>
          </a:p>
        </p:txBody>
      </p:sp>
    </p:spTree>
    <p:extLst>
      <p:ext uri="{BB962C8B-B14F-4D97-AF65-F5344CB8AC3E}">
        <p14:creationId xmlns:p14="http://schemas.microsoft.com/office/powerpoint/2010/main" val="141216960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289</TotalTime>
  <Words>178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Wisp</vt:lpstr>
      <vt:lpstr>Words ending in -er, -or, -ar </vt:lpstr>
      <vt:lpstr>What is a suffix?</vt:lpstr>
      <vt:lpstr>Word ending in –er and –or denote: </vt:lpstr>
      <vt:lpstr>The suffix –er is used to create new words every day: </vt:lpstr>
      <vt:lpstr>PowerPoint Presentation</vt:lpstr>
      <vt:lpstr>PowerPoint Presentation</vt:lpstr>
      <vt:lpstr>PowerPoint Presentation</vt:lpstr>
      <vt:lpstr>PowerPoint Presentation</vt:lpstr>
      <vt:lpstr>Work book page 9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ending in -er, -or, -ar</dc:title>
  <dc:creator>THINKPAD</dc:creator>
  <cp:lastModifiedBy>N.Mousa</cp:lastModifiedBy>
  <cp:revision>18</cp:revision>
  <dcterms:created xsi:type="dcterms:W3CDTF">2020-09-28T09:53:13Z</dcterms:created>
  <dcterms:modified xsi:type="dcterms:W3CDTF">2023-09-30T06:03:52Z</dcterms:modified>
</cp:coreProperties>
</file>