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9" r:id="rId30"/>
    <p:sldId id="288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8D6C-BBF2-494C-BD33-A0D05273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52C53-8455-4CAD-874B-38BF352CB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12D3-B97F-4DA6-8318-0464AF63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31D6-9387-42CB-9E42-5041CC47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B2E-F2BC-4B61-A8D3-12F7860C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4E08-E055-40C8-9C93-6397E55D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7D4A7-5FF4-4F7A-82F2-6663DBB0C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F9DF-29A2-4A73-9ED5-884FF15D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46F3-6DC6-4AFD-81EA-F0F6AA15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83AD-D894-4A32-93EC-477EFAA9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60281-6082-4B76-8382-B2812E0F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7DC16-73E4-404F-8B78-A3B84AEA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93C0-11EC-4E0A-A429-8B47EBB2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5EB3-77FB-43B1-AF00-BBD17BAB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194F-DDB5-4592-9F4E-D924070F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0422-6140-47CE-9873-31CD3747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AC55-DEA2-4FD5-A904-BA7D103E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E99D-D0E6-4ACE-B0A5-F47D3C28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47BE-3C91-4CD2-93CF-AE9AC1B7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3624-D7C0-4122-9F2D-725FD013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0544-8155-45C2-9071-57BDE55B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4999-978F-4539-9185-EB439FBE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AD05-DCBA-424F-B2FA-EA082C31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FA10-2FCD-44C3-AB87-353B8A52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692-584F-4A66-B8EB-AB48A88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FFC9-D081-43EA-AC23-517234B6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54B4-D086-4DF8-A54E-313CA8506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74B68-74BA-46F0-93DA-BDADDB82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F81D-B4A7-4C8F-9FD1-1E321C79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CD556-56CE-4545-9DE8-04375BD2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F14E4-C992-40AE-86A8-BCE635CD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564D-9497-4266-9B8F-88191B2D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51D65-2F9C-4623-A0AE-292C50DD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4766-BED7-4305-9B04-70F70732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AE6D8-E0BB-437C-A37D-A484DD919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77C88-AD93-4D77-A774-1A998667E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34410-45FA-4F46-8FC5-62EC8E02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8CB80-2FBF-44EC-8338-B2230289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DEECE-D598-4D30-811F-97F3D380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29FE-BDB8-4DF5-A711-45DF121A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097EF-83D1-4E66-8D8F-E895A84F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323F8-282E-4691-9785-433946C4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E9CB-C938-4325-B511-380003C0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C0F6-03F8-4D2D-8860-9376488F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E6B50-D7C9-4D85-91B2-6A4C119E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3CDC3-8CE3-4E58-B3C1-3EBB478A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A551-3AA3-40C3-A30E-E11A4BB7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A235-7CCD-4112-A5E8-4ED28714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4AB5B-5B59-4B66-8524-E757C2F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38772-6D13-43F2-87E1-05EF8F15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8C2B9-0EB6-4558-906B-17915268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9BC48-D1E9-49EA-9546-4153651A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340C-A088-40D2-AD3D-CF68D65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E7E8B-1A64-4785-84AF-CEF657F30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C0771-F5F2-423D-875D-E9934C99B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C6ECD-1B83-478E-9341-A86D4382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0C513-771C-47CB-AA57-AE35077C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7802F-2481-4645-AFA4-6D176F5C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8082D-AC51-4105-AE25-1636DAC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EA4A-3D21-42BD-A44D-C09F18460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2B4AA-9C3B-4227-A5C8-50065E1FB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8D46-EB56-4CC8-B98C-B40CE45BB53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1FFD-6FC2-4D19-BF08-8CE9D5CE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4AB6B-8D6F-43BB-A462-95AAC3D4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257B-5588-4742-A0D4-90DEF9A3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Today, we are going </a:t>
            </a:r>
            <a:r>
              <a:rPr lang="en-US" sz="7200" b="1">
                <a:latin typeface="Century Gothic" panose="020B0502020202020204" pitchFamily="34" charset="0"/>
              </a:rPr>
              <a:t>to learn new </a:t>
            </a:r>
            <a:r>
              <a:rPr lang="en-US" sz="7200" b="1" dirty="0">
                <a:latin typeface="Century Gothic" panose="020B0502020202020204" pitchFamily="34" charset="0"/>
              </a:rPr>
              <a:t>opposite words.  </a:t>
            </a:r>
          </a:p>
        </p:txBody>
      </p:sp>
    </p:spTree>
    <p:extLst>
      <p:ext uri="{BB962C8B-B14F-4D97-AF65-F5344CB8AC3E}">
        <p14:creationId xmlns:p14="http://schemas.microsoft.com/office/powerpoint/2010/main" val="55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623D6E-1E7B-4B2D-9DD9-B8B1B353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702365"/>
            <a:ext cx="10455965" cy="6195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FC272-4690-410C-AB4E-3EE343134ED6}"/>
              </a:ext>
            </a:extLst>
          </p:cNvPr>
          <p:cNvSpPr txBox="1"/>
          <p:nvPr/>
        </p:nvSpPr>
        <p:spPr>
          <a:xfrm>
            <a:off x="2968486" y="4748841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5FEA1-D415-4B4A-919F-BD16332C2859}"/>
              </a:ext>
            </a:extLst>
          </p:cNvPr>
          <p:cNvSpPr txBox="1"/>
          <p:nvPr/>
        </p:nvSpPr>
        <p:spPr>
          <a:xfrm>
            <a:off x="7659757" y="4943061"/>
            <a:ext cx="622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923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3C7-E553-4707-A559-57D6C1E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Empty and full</a:t>
            </a:r>
          </a:p>
        </p:txBody>
      </p:sp>
    </p:spTree>
    <p:extLst>
      <p:ext uri="{BB962C8B-B14F-4D97-AF65-F5344CB8AC3E}">
        <p14:creationId xmlns:p14="http://schemas.microsoft.com/office/powerpoint/2010/main" val="186570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02330-3E4D-4600-B713-53C20F3F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79" y="503583"/>
            <a:ext cx="10401842" cy="5433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72009-9EC7-4CE1-8FAB-E68254A16DF9}"/>
              </a:ext>
            </a:extLst>
          </p:cNvPr>
          <p:cNvSpPr txBox="1"/>
          <p:nvPr/>
        </p:nvSpPr>
        <p:spPr>
          <a:xfrm>
            <a:off x="2504661" y="5128591"/>
            <a:ext cx="66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88AF4-B469-47AF-B3E6-483BD1343062}"/>
              </a:ext>
            </a:extLst>
          </p:cNvPr>
          <p:cNvSpPr txBox="1"/>
          <p:nvPr/>
        </p:nvSpPr>
        <p:spPr>
          <a:xfrm>
            <a:off x="7500730" y="5287617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622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AE9EE-8FEA-4BD4-99B6-11B4D368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96" y="243672"/>
            <a:ext cx="10721008" cy="552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4E65E-A304-4A14-98A9-C8AEBAFDC70D}"/>
              </a:ext>
            </a:extLst>
          </p:cNvPr>
          <p:cNvSpPr txBox="1"/>
          <p:nvPr/>
        </p:nvSpPr>
        <p:spPr>
          <a:xfrm>
            <a:off x="2849217" y="5506332"/>
            <a:ext cx="143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58E42-430A-4591-8972-C08E8F57E946}"/>
              </a:ext>
            </a:extLst>
          </p:cNvPr>
          <p:cNvSpPr txBox="1"/>
          <p:nvPr/>
        </p:nvSpPr>
        <p:spPr>
          <a:xfrm>
            <a:off x="8163339" y="5766145"/>
            <a:ext cx="166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43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5129-2004-4187-B56A-A38AD39C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700" dirty="0">
                <a:latin typeface="Century Gothic" panose="020B0502020202020204" pitchFamily="34" charset="0"/>
              </a:rPr>
              <a:t>in and out</a:t>
            </a:r>
          </a:p>
        </p:txBody>
      </p:sp>
    </p:spTree>
    <p:extLst>
      <p:ext uri="{BB962C8B-B14F-4D97-AF65-F5344CB8AC3E}">
        <p14:creationId xmlns:p14="http://schemas.microsoft.com/office/powerpoint/2010/main" val="242123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C04DE4-CA81-4AED-B51B-13F8BC9FA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7" t="6520" r="5870" b="30694"/>
          <a:stretch/>
        </p:blipFill>
        <p:spPr>
          <a:xfrm>
            <a:off x="980661" y="439929"/>
            <a:ext cx="9899374" cy="4503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E6BE5-39A2-4EEC-8D59-DE5602D9DC53}"/>
              </a:ext>
            </a:extLst>
          </p:cNvPr>
          <p:cNvSpPr txBox="1"/>
          <p:nvPr/>
        </p:nvSpPr>
        <p:spPr>
          <a:xfrm>
            <a:off x="2451652" y="4943060"/>
            <a:ext cx="1060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4853B-814B-4F09-AC84-CAE30DCF5A60}"/>
              </a:ext>
            </a:extLst>
          </p:cNvPr>
          <p:cNvSpPr txBox="1"/>
          <p:nvPr/>
        </p:nvSpPr>
        <p:spPr>
          <a:xfrm>
            <a:off x="8017565" y="5088835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76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BC7FD-18C0-4596-B5C7-DB87CEEF1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876" y="795130"/>
            <a:ext cx="5231541" cy="348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ED3FB-D168-4BF3-A865-BBA55C3C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888655"/>
            <a:ext cx="4943061" cy="3613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1DB99-A952-459D-BEF8-C12B69C452C3}"/>
              </a:ext>
            </a:extLst>
          </p:cNvPr>
          <p:cNvSpPr txBox="1"/>
          <p:nvPr/>
        </p:nvSpPr>
        <p:spPr>
          <a:xfrm>
            <a:off x="2491409" y="4227443"/>
            <a:ext cx="30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0037-D67D-462C-8224-4275CF269E92}"/>
              </a:ext>
            </a:extLst>
          </p:cNvPr>
          <p:cNvSpPr txBox="1"/>
          <p:nvPr/>
        </p:nvSpPr>
        <p:spPr>
          <a:xfrm>
            <a:off x="8547652" y="4501770"/>
            <a:ext cx="141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10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F223-EB27-4067-9E8B-6C1378FA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7518"/>
          </a:xfrm>
        </p:spPr>
        <p:txBody>
          <a:bodyPr>
            <a:normAutofit/>
          </a:bodyPr>
          <a:lstStyle/>
          <a:p>
            <a:pPr algn="ctr"/>
            <a:r>
              <a:rPr lang="en-US" sz="11500" dirty="0">
                <a:latin typeface="Century Gothic" panose="020B0502020202020204" pitchFamily="34" charset="0"/>
              </a:rPr>
              <a:t>Thick and thin</a:t>
            </a:r>
          </a:p>
        </p:txBody>
      </p:sp>
    </p:spTree>
    <p:extLst>
      <p:ext uri="{BB962C8B-B14F-4D97-AF65-F5344CB8AC3E}">
        <p14:creationId xmlns:p14="http://schemas.microsoft.com/office/powerpoint/2010/main" val="184333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CAC714-B44C-495D-9B52-00954906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20" b="64008" l="13494" r="45921">
                        <a14:foregroundMark x1="28090" y1="61546" x2="28090" y2="61546"/>
                        <a14:foregroundMark x1="23511" y1="62974" x2="33907" y2="62728"/>
                        <a14:foregroundMark x1="33907" y1="62728" x2="42892" y2="59823"/>
                        <a14:foregroundMark x1="42892" y1="59823" x2="44750" y2="54973"/>
                        <a14:foregroundMark x1="17212" y1="58050" x2="26196" y2="61792"/>
                        <a14:foregroundMark x1="26196" y1="61792" x2="40448" y2="58469"/>
                        <a14:foregroundMark x1="28090" y1="63589" x2="29811" y2="64008"/>
                        <a14:foregroundMark x1="21205" y1="61743" x2="16076" y2="58666"/>
                        <a14:foregroundMark x1="16076" y1="58666" x2="16076" y2="58666"/>
                        <a14:foregroundMark x1="16076" y1="58666" x2="16076" y2="58666"/>
                      </a14:backgroundRemoval>
                    </a14:imgEffect>
                  </a14:imgLayer>
                </a14:imgProps>
              </a:ext>
            </a:extLst>
          </a:blip>
          <a:srcRect l="9462" t="46974" r="50000" b="35385"/>
          <a:stretch/>
        </p:blipFill>
        <p:spPr>
          <a:xfrm>
            <a:off x="309487" y="-309488"/>
            <a:ext cx="5155537" cy="3137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508AB-EB2D-4F7E-82E1-723CC332B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1" b="64057" l="57074" r="95250">
                        <a14:foregroundMark x1="57935" y1="57632" x2="57074" y2="57435"/>
                      </a14:backgroundRemoval>
                    </a14:imgEffect>
                  </a14:imgLayer>
                </a14:imgProps>
              </a:ext>
            </a:extLst>
          </a:blip>
          <a:srcRect l="52773" t="50000" b="34359"/>
          <a:stretch/>
        </p:blipFill>
        <p:spPr>
          <a:xfrm>
            <a:off x="7488701" y="495886"/>
            <a:ext cx="4016926" cy="2174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742D6-9AF1-4C3C-9361-0763E6E533A8}"/>
              </a:ext>
            </a:extLst>
          </p:cNvPr>
          <p:cNvSpPr txBox="1"/>
          <p:nvPr/>
        </p:nvSpPr>
        <p:spPr>
          <a:xfrm>
            <a:off x="1645920" y="3545058"/>
            <a:ext cx="981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 I                          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043FBB-2261-4EE9-9CF8-8D0F97105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104" y="472798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530F0-8AF0-496A-B624-F0BA5C66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56" y="39961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2C02F-A65F-417A-A4A0-4D354987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21" y="859669"/>
            <a:ext cx="2143125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CD09E-4443-49FE-ACC7-7A44D03D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40" y="313863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8C17E-2183-48D7-8EB8-9D5BC1434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93" y="451082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F257-D23E-4B02-9A67-2E594181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Century Gothic" panose="020B0502020202020204" pitchFamily="34" charset="0"/>
              </a:rPr>
              <a:t>Left and right</a:t>
            </a:r>
          </a:p>
        </p:txBody>
      </p:sp>
    </p:spTree>
    <p:extLst>
      <p:ext uri="{BB962C8B-B14F-4D97-AF65-F5344CB8AC3E}">
        <p14:creationId xmlns:p14="http://schemas.microsoft.com/office/powerpoint/2010/main" val="339716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B8E47-D8A7-4B0B-8DDA-B0314DE1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54" b="26035"/>
          <a:stretch/>
        </p:blipFill>
        <p:spPr>
          <a:xfrm>
            <a:off x="944074" y="328195"/>
            <a:ext cx="4035887" cy="338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F00D5-E02D-4F38-B076-309D178E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43" b="26074"/>
          <a:stretch/>
        </p:blipFill>
        <p:spPr>
          <a:xfrm>
            <a:off x="8370277" y="226463"/>
            <a:ext cx="3013638" cy="3464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4BA13-3A82-47BB-811A-B9CC3CB0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38" y="3588801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CF444-0C41-4F4A-A847-7A0CF7B4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615" y="476543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52235-2E2B-4180-9465-E9B3F1E4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8" t="76923" r="52103" b="8308"/>
          <a:stretch/>
        </p:blipFill>
        <p:spPr>
          <a:xfrm>
            <a:off x="492369" y="745586"/>
            <a:ext cx="3840479" cy="2264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17DCD-EDD6-4D64-A78E-9F933EAC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3" t="78973" r="10800" b="8924"/>
          <a:stretch/>
        </p:blipFill>
        <p:spPr>
          <a:xfrm>
            <a:off x="6824879" y="1392702"/>
            <a:ext cx="3688375" cy="1364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26537-96A2-4206-B1F1-39C48BA6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91" y="3759154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7D1C6-D188-48E5-8EBA-56A8D5D7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05" y="460028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76F33-C31A-424E-A492-ADD249D83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57"/>
          <a:stretch/>
        </p:blipFill>
        <p:spPr>
          <a:xfrm rot="5400000">
            <a:off x="712296" y="1511885"/>
            <a:ext cx="3529578" cy="123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6538B-1E18-48DF-B457-A2FAE2CC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1" t="25248" b="47470"/>
          <a:stretch/>
        </p:blipFill>
        <p:spPr>
          <a:xfrm rot="5400000">
            <a:off x="7339423" y="1511886"/>
            <a:ext cx="4003047" cy="1237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6ECB7-6D98-4540-AADA-1239AA9C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41386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24A48-BEF5-4802-B071-37744BDA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28" y="462841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2F678-890A-4FB1-ABCF-435C98F5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70" r="58785" b="10473"/>
          <a:stretch/>
        </p:blipFill>
        <p:spPr>
          <a:xfrm>
            <a:off x="1406771" y="675249"/>
            <a:ext cx="2138287" cy="3137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E2705-D698-4180-8451-CB9615D9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7056" r="37138" b="10456"/>
          <a:stretch/>
        </p:blipFill>
        <p:spPr>
          <a:xfrm>
            <a:off x="9031458" y="141289"/>
            <a:ext cx="890951" cy="396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FA92B-96CB-4BF2-B4BE-CD37CEEC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1" y="381234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0944A-E791-47C0-9117-147D845D7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45" y="4740959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A2B7B-CB89-45BF-B485-F65A1D06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36" y="714375"/>
            <a:ext cx="3452373" cy="254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CDE59-644E-4879-AFDE-C1DE1CA9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06" y="112058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B7346-C2A0-4950-90D5-9470C5F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83" y="37903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0FD23-3F7D-4E07-84B8-D4BDB463F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609" y="448774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C5990-F574-467F-A37C-F5F91CFF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751449"/>
            <a:ext cx="3270811" cy="3270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3C6BF-E8BD-40EC-8185-FE7EA107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4888">
            <a:off x="7189141" y="757841"/>
            <a:ext cx="3344616" cy="28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9DAC0-D440-4F22-9A7B-C5132594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26" y="4123373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02267-CBC8-440C-A6B2-013B9B8C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954" y="461559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A1CD6-FC00-4F23-9956-E58BFF6D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365760"/>
            <a:ext cx="3664707" cy="3664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FCAC8-DCED-4190-9593-44B1BB6D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149" y="498955"/>
            <a:ext cx="3664707" cy="3081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F0439-2924-487E-ADD0-9714EC1D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88" y="374354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E00A4-0BDB-49EB-B264-4177CAC3E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750" y="457214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2FB56-FEEE-4E28-A672-1105CCA3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9713">
            <a:off x="1380905" y="96473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2F084-FBCC-4D22-BA83-A0044D4B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6" t="356" r="29300" b="2491"/>
          <a:stretch/>
        </p:blipFill>
        <p:spPr>
          <a:xfrm>
            <a:off x="9115864" y="116057"/>
            <a:ext cx="1519311" cy="3840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D932A-008E-4D57-ACCF-E5921449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825" y="423591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245D1-DBEF-45C3-850F-E05842F1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427" y="489585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9D99C-B27D-45D2-B864-18C61A9D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48" y="176593"/>
            <a:ext cx="2988359" cy="3429498"/>
          </a:xfrm>
          <a:prstGeom prst="rect">
            <a:avLst/>
          </a:prstGeom>
        </p:spPr>
      </p:pic>
      <p:pic>
        <p:nvPicPr>
          <p:cNvPr id="1026" name="Picture 2" descr="Carrot clipart 7 - Cliparting.com">
            <a:extLst>
              <a:ext uri="{FF2B5EF4-FFF2-40B4-BE49-F238E27FC236}">
                <a16:creationId xmlns:a16="http://schemas.microsoft.com/office/drawing/2014/main" id="{AD525174-9E5F-4031-95D2-7BF5DB8A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8" y="176593"/>
            <a:ext cx="3652910" cy="36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193CB-9AD8-4A7F-8BC6-C106DD2F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5" y="4165577"/>
            <a:ext cx="10150720" cy="235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66F1BB-F03E-4C8B-9D4C-3F2A750B6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5" y="455668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66E83-D37D-4C4C-AAED-F4DCE5E9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20" y="598975"/>
            <a:ext cx="4184478" cy="2425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1C12D-2C1B-4FC3-8DC8-6385B2FF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2239">
            <a:off x="7680961" y="598975"/>
            <a:ext cx="315827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BE665C-70EE-4B5F-8E54-EDAAAF327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009" y="390576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A0271-AB74-49A1-8BD4-767667037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86" y="471282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B35C7F-8495-478F-A9FD-3A1606AF4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23"/>
          <a:stretch/>
        </p:blipFill>
        <p:spPr>
          <a:xfrm>
            <a:off x="0" y="169748"/>
            <a:ext cx="11504815" cy="6518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97FC-16D9-45C8-8E19-10D8EB3E0DDB}"/>
              </a:ext>
            </a:extLst>
          </p:cNvPr>
          <p:cNvSpPr txBox="1"/>
          <p:nvPr/>
        </p:nvSpPr>
        <p:spPr>
          <a:xfrm>
            <a:off x="3207026" y="5580255"/>
            <a:ext cx="87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6CA50-BC1B-4912-AE6F-7A1CD485649D}"/>
              </a:ext>
            </a:extLst>
          </p:cNvPr>
          <p:cNvSpPr txBox="1"/>
          <p:nvPr/>
        </p:nvSpPr>
        <p:spPr>
          <a:xfrm>
            <a:off x="8786191" y="5580255"/>
            <a:ext cx="463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247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EE9B6-0136-4C48-B90D-D77410AF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4" t="39713" r="66325" b="44302"/>
          <a:stretch/>
        </p:blipFill>
        <p:spPr>
          <a:xfrm>
            <a:off x="1257353" y="412724"/>
            <a:ext cx="2695669" cy="2344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CF2C4-0A6B-45AD-A613-CA7B2682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04"/>
          <a:stretch/>
        </p:blipFill>
        <p:spPr>
          <a:xfrm>
            <a:off x="8921419" y="776711"/>
            <a:ext cx="3002348" cy="2149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A2F03-5A47-460D-BCC0-6F8D1CC3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74" y="4264050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B3F0F-E06C-4F21-95AA-F7882858D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18" y="445960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90ABB-7FB4-48F8-A8F5-AE994E5A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119409"/>
            <a:ext cx="4718758" cy="3140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0FD3C-6B11-49AF-A655-33C65D6E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44" y="119409"/>
            <a:ext cx="4365894" cy="3309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0B304-6A97-410C-A71D-5B48EB14A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884" y="3982696"/>
            <a:ext cx="9159901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9C139-2657-44B0-B8AF-D89B28C5E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464" y="417825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76883-E77C-436A-9CB4-E93B0693A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11411"/>
          <a:stretch/>
        </p:blipFill>
        <p:spPr>
          <a:xfrm>
            <a:off x="119270" y="0"/>
            <a:ext cx="10760765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E8C8E7-D209-497C-B903-B025A9D8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1" r="19888" b="13509"/>
          <a:stretch/>
        </p:blipFill>
        <p:spPr>
          <a:xfrm>
            <a:off x="235527" y="0"/>
            <a:ext cx="11720945" cy="5698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51602-8868-4C5B-AF7E-7E4D3523EFBF}"/>
              </a:ext>
            </a:extLst>
          </p:cNvPr>
          <p:cNvSpPr txBox="1"/>
          <p:nvPr/>
        </p:nvSpPr>
        <p:spPr>
          <a:xfrm>
            <a:off x="3061252" y="4081670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69F22-77CA-402E-8253-2251B3264BE1}"/>
              </a:ext>
            </a:extLst>
          </p:cNvPr>
          <p:cNvSpPr txBox="1"/>
          <p:nvPr/>
        </p:nvSpPr>
        <p:spPr>
          <a:xfrm>
            <a:off x="7371221" y="4204781"/>
            <a:ext cx="111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63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508AD-B8E5-49A1-9519-7904FA8D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687"/>
            <a:ext cx="10515600" cy="3513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2539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03843-B929-4998-987C-229EBBEC8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85" b="30943"/>
          <a:stretch/>
        </p:blipFill>
        <p:spPr>
          <a:xfrm>
            <a:off x="-166254" y="-149628"/>
            <a:ext cx="12358254" cy="676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E40C5-7484-42AB-A718-FD2DD0B71484}"/>
              </a:ext>
            </a:extLst>
          </p:cNvPr>
          <p:cNvSpPr txBox="1"/>
          <p:nvPr/>
        </p:nvSpPr>
        <p:spPr>
          <a:xfrm>
            <a:off x="1815548" y="4943061"/>
            <a:ext cx="62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1724F-EB04-4FE8-B910-BC7EA4319AAC}"/>
              </a:ext>
            </a:extLst>
          </p:cNvPr>
          <p:cNvSpPr txBox="1"/>
          <p:nvPr/>
        </p:nvSpPr>
        <p:spPr>
          <a:xfrm>
            <a:off x="9647583" y="5221357"/>
            <a:ext cx="6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68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DDCFBD-D8A9-46CB-AE92-ADBEB98AD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2" b="13434"/>
          <a:stretch/>
        </p:blipFill>
        <p:spPr>
          <a:xfrm>
            <a:off x="1099931" y="1"/>
            <a:ext cx="9780104" cy="616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220715-A854-40B9-BBDA-DADD26EB86F4}"/>
              </a:ext>
            </a:extLst>
          </p:cNvPr>
          <p:cNvSpPr txBox="1"/>
          <p:nvPr/>
        </p:nvSpPr>
        <p:spPr>
          <a:xfrm>
            <a:off x="2133600" y="5526157"/>
            <a:ext cx="70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3BD78-E836-4A19-AB81-2A086BDC9265}"/>
              </a:ext>
            </a:extLst>
          </p:cNvPr>
          <p:cNvSpPr txBox="1"/>
          <p:nvPr/>
        </p:nvSpPr>
        <p:spPr>
          <a:xfrm>
            <a:off x="7156174" y="5700596"/>
            <a:ext cx="70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53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CE17-CBA3-4031-81B7-C442C1D1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long and short</a:t>
            </a:r>
          </a:p>
        </p:txBody>
      </p:sp>
    </p:spTree>
    <p:extLst>
      <p:ext uri="{BB962C8B-B14F-4D97-AF65-F5344CB8AC3E}">
        <p14:creationId xmlns:p14="http://schemas.microsoft.com/office/powerpoint/2010/main" val="29211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FBF79-0D58-46B4-869C-EB9FA75A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87" y="-855267"/>
            <a:ext cx="11135440" cy="6897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FC97E-DB3C-4D6F-9C2C-92AAA46676B7}"/>
              </a:ext>
            </a:extLst>
          </p:cNvPr>
          <p:cNvSpPr txBox="1"/>
          <p:nvPr/>
        </p:nvSpPr>
        <p:spPr>
          <a:xfrm>
            <a:off x="3299791" y="5489858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9A743-CC64-47ED-A4AF-8EC40BCCF486}"/>
              </a:ext>
            </a:extLst>
          </p:cNvPr>
          <p:cNvSpPr txBox="1"/>
          <p:nvPr/>
        </p:nvSpPr>
        <p:spPr>
          <a:xfrm>
            <a:off x="8388626" y="5612969"/>
            <a:ext cx="11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197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</Words>
  <Application>Microsoft Office PowerPoint</Application>
  <PresentationFormat>Widescreen</PresentationFormat>
  <Paragraphs>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Thick and thin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2020-10-02T10:03:33Z</dcterms:created>
  <dcterms:modified xsi:type="dcterms:W3CDTF">2021-01-04T06:49:53Z</dcterms:modified>
</cp:coreProperties>
</file>