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82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8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3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9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AE72BB-0AA9-42C6-8F00-A7FF897CA67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6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E2F01-87CB-4162-94BC-B5A9897D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336175"/>
            <a:ext cx="9614648" cy="6091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675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0777-4CA5-415E-926E-D11F5E32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83340"/>
            <a:ext cx="9300881" cy="4692527"/>
          </a:xfrm>
        </p:spPr>
        <p:txBody>
          <a:bodyPr>
            <a:normAutofit/>
          </a:bodyPr>
          <a:lstStyle/>
          <a:p>
            <a:pPr algn="r" rtl="1"/>
            <a:r>
              <a:rPr lang="ar-JO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ملحوظة مهمة جدًا: الجمل بعد النكرات صفات والجمل بعد المعارف أحوال.</a:t>
            </a:r>
          </a:p>
          <a:p>
            <a:pPr algn="r" rtl="1"/>
            <a:r>
              <a:rPr lang="ar-JO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الضمير لا يأتي نعتًا ولا منعوتًا، </a:t>
            </a:r>
          </a:p>
          <a:p>
            <a:pPr algn="r" rtl="1"/>
            <a:r>
              <a:rPr lang="ar-JO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 المنعوت جمع مذكر غير عاقل فإن نعته يمكن أن يكونَ مفردًأ مؤنثًا أو جمع مؤنث سالمًا </a:t>
            </a:r>
          </a:p>
          <a:p>
            <a:pPr algn="r" rtl="1"/>
            <a:r>
              <a:rPr lang="ar-JO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مثل: هذه قصور عالية أو عالياتٌ.</a:t>
            </a:r>
            <a:endParaRPr lang="en-US" sz="32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7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8F5AA-6042-4AB4-AA7B-C09D768E7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" y="449989"/>
            <a:ext cx="9650116" cy="58177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44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232F2-2848-42C1-B75E-D6ADAB78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4345" r="4385" b="16097"/>
          <a:stretch/>
        </p:blipFill>
        <p:spPr>
          <a:xfrm>
            <a:off x="389550" y="503954"/>
            <a:ext cx="9847385" cy="5520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686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476FAF-58AB-4270-AED9-78CFD3300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66209" r="16016" b="7899"/>
          <a:stretch/>
        </p:blipFill>
        <p:spPr>
          <a:xfrm>
            <a:off x="490330" y="543339"/>
            <a:ext cx="9890799" cy="5899591"/>
          </a:xfrm>
        </p:spPr>
      </p:pic>
    </p:spTree>
    <p:extLst>
      <p:ext uri="{BB962C8B-B14F-4D97-AF65-F5344CB8AC3E}">
        <p14:creationId xmlns:p14="http://schemas.microsoft.com/office/powerpoint/2010/main" val="341127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73584-941D-4DFF-925D-9E21694B2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8430" r="5630" b="28158"/>
          <a:stretch/>
        </p:blipFill>
        <p:spPr>
          <a:xfrm>
            <a:off x="649357" y="569843"/>
            <a:ext cx="9704878" cy="5618922"/>
          </a:xfrm>
        </p:spPr>
      </p:pic>
    </p:spTree>
    <p:extLst>
      <p:ext uri="{BB962C8B-B14F-4D97-AF65-F5344CB8AC3E}">
        <p14:creationId xmlns:p14="http://schemas.microsoft.com/office/powerpoint/2010/main" val="55958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CF0A7-1C05-4941-A09E-0B9B61CE7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69842"/>
            <a:ext cx="9623612" cy="57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512C-4885-4F4C-924B-52F3557F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48139"/>
            <a:ext cx="9601196" cy="5027729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تقع الجملة الاسميّة أو الفعلية نعتًا بشروط، أهمها:</a:t>
            </a:r>
          </a:p>
          <a:p>
            <a:pPr algn="r" rtl="1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أن يكون المنعوت بها نكرة</a:t>
            </a:r>
          </a:p>
          <a:p>
            <a:pPr algn="r" rtl="1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 تشتمل جملة النّعت على ضمير ظاهر أو مستتر يربطها بالمنعوت.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6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4222-31DB-4437-8FC8-795EA1DB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28" y="0"/>
            <a:ext cx="9404723" cy="578224"/>
          </a:xfrm>
        </p:spPr>
        <p:txBody>
          <a:bodyPr/>
          <a:lstStyle/>
          <a:p>
            <a:pPr algn="ctr"/>
            <a:r>
              <a:rPr lang="ar-JO" dirty="0"/>
              <a:t>أمثلة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DE330-CB50-4AF9-8360-FDD93463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2387" y="927847"/>
            <a:ext cx="12250270" cy="578223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رأيت طفلًا </a:t>
            </a:r>
            <a:r>
              <a:rPr lang="ar-JO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يحمل قبعةً</a:t>
            </a:r>
            <a:r>
              <a:rPr lang="ar-JO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 rtl="1">
              <a:buNone/>
            </a:pPr>
            <a:r>
              <a:rPr lang="ar-JO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ar-JO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فالنعت جملة فعلية "يحمل قبعة"واحتوت على ضمير عائد على كلمة"طفلًا"، وبالنسبة للإعراب فتكون محل نصب نعت.</a:t>
            </a:r>
          </a:p>
          <a:p>
            <a:pPr marL="0" indent="0" algn="r" rtl="1">
              <a:buNone/>
            </a:pPr>
            <a:endParaRPr lang="ar-JO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JO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  صلاح الدين قائد  </a:t>
            </a:r>
            <a:r>
              <a:rPr lang="ar-JO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بطولاته عظيمة.</a:t>
            </a:r>
          </a:p>
          <a:p>
            <a:pPr marL="0" indent="0" algn="r" rtl="1">
              <a:buNone/>
            </a:pPr>
            <a:r>
              <a:rPr lang="ar-JO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فالنعت جاء جملة اسميّة وهو "بطولاته عظيمة" احتوت على ضمير عائد على صلاح الدين.</a:t>
            </a:r>
          </a:p>
          <a:p>
            <a:pPr marL="0" indent="0" algn="r" rtl="1">
              <a:buNone/>
            </a:pPr>
            <a:r>
              <a:rPr lang="ar-JO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اشتريت قميصًا </a:t>
            </a:r>
            <a:r>
              <a:rPr lang="ar-JO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ألوانهُ زاهيةً.</a:t>
            </a:r>
          </a:p>
          <a:p>
            <a:pPr marL="0" indent="0" algn="r" rtl="1">
              <a:buNone/>
            </a:pPr>
            <a:r>
              <a:rPr lang="ar-JO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زرتُ بلادًا </a:t>
            </a:r>
            <a:r>
              <a:rPr lang="ar-JO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أهلها لايتقنونَ العربيّة.</a:t>
            </a:r>
          </a:p>
          <a:p>
            <a:pPr marL="0" indent="0" algn="r" rtl="1">
              <a:buNone/>
            </a:pPr>
            <a:r>
              <a:rPr lang="ar-JO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 واتقوا يومًا </a:t>
            </a:r>
            <a:r>
              <a:rPr lang="ar-JO" sz="3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تُرجعونَ فيه إلى اللهِ</a:t>
            </a:r>
          </a:p>
          <a:p>
            <a:pPr marL="0" indent="0" algn="r" rtl="1">
              <a:buNone/>
            </a:pPr>
            <a:br>
              <a:rPr lang="ar-J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C88E-5234-47C5-B403-A28AA2D2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النّعتُ شبه جملة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98803-372C-49EF-9062-2C398738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 أن يكون المنعوت نكرة، ولا يشترط وجود الضمير في شبه الجملة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عصفورٌ </a:t>
            </a:r>
            <a:r>
              <a:rPr lang="ar-JO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اليد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خيرٌ من عشرةٍ </a:t>
            </a:r>
            <a:r>
              <a:rPr lang="ar-JO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الشّجرةِ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هناك نارٌ </a:t>
            </a:r>
            <a:r>
              <a:rPr lang="ar-JO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تحت الرّماد  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قرأتُ كتابًا </a:t>
            </a:r>
            <a:r>
              <a:rPr lang="ar-JO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كتب السيرةِ.</a:t>
            </a:r>
          </a:p>
          <a:p>
            <a:pPr algn="r" rtl="1"/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شاهدتُ عصافيرٍ </a:t>
            </a:r>
            <a:r>
              <a:rPr lang="ar-JO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بينَ الأغصانِ.</a:t>
            </a: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9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195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أمثلة</vt:lpstr>
      <vt:lpstr>النّعتُ شبه جملة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النّعت</dc:title>
  <dc:creator>Admin</dc:creator>
  <cp:lastModifiedBy>Sadam Saleh Hijazeen</cp:lastModifiedBy>
  <cp:revision>9</cp:revision>
  <dcterms:created xsi:type="dcterms:W3CDTF">2022-09-25T09:39:52Z</dcterms:created>
  <dcterms:modified xsi:type="dcterms:W3CDTF">2023-10-10T15:32:40Z</dcterms:modified>
</cp:coreProperties>
</file>