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6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6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E956-CA22-434E-93F8-E868CDF3E050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8475-151C-423C-AE7B-7573B4A4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pizza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206" y="274932"/>
            <a:ext cx="3312319" cy="33271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143497" y="49006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26892" y="48863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53149" y="49148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34213" y="49006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popcorn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79" y="239713"/>
            <a:ext cx="2791641" cy="331628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6250" y="49863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881563" y="501014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43562" y="50291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10286" y="50291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074695" y="50387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36694" y="50387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purple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73" y="186155"/>
            <a:ext cx="3798253" cy="336984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14887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43537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76936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467472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924675" y="50101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cap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341" y="331787"/>
            <a:ext cx="4571318" cy="32702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2586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3137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534150" y="50292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sleep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275443"/>
            <a:ext cx="6819900" cy="332659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10150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29237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53137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43725" y="48958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  </a:t>
            </a:r>
            <a:r>
              <a:rPr lang="en-US" sz="9600" dirty="0" err="1" smtClean="0">
                <a:latin typeface="Berlin Sans FB" panose="020E0602020502020306" pitchFamily="34" charset="0"/>
              </a:rPr>
              <a:t>i</a:t>
            </a:r>
            <a:r>
              <a:rPr lang="en-US" sz="9600" dirty="0" smtClean="0">
                <a:latin typeface="Berlin Sans FB" panose="020E0602020502020306" pitchFamily="34" charset="0"/>
              </a:rPr>
              <a:t>  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0400" dirty="0" smtClean="0">
                <a:latin typeface="Berlin Sans FB" panose="020E0602020502020306" pitchFamily="34" charset="0"/>
              </a:rPr>
              <a:t>pit</a:t>
            </a:r>
            <a:endParaRPr lang="en-US" sz="104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00625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07917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200897" y="3394076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729287" y="509111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207916" y="5067299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605582" y="509111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p</a:t>
            </a:r>
            <a:r>
              <a:rPr lang="en-US" sz="9600" dirty="0" smtClean="0">
                <a:latin typeface="Berlin Sans FB" panose="020E0602020502020306" pitchFamily="34" charset="0"/>
              </a:rPr>
              <a:t>  a  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pat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7229475" y="33972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96000" y="34258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048250" y="34163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557837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181725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724648" y="49196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t  </a:t>
            </a:r>
            <a:r>
              <a:rPr lang="en-US" sz="9600" dirty="0" err="1" smtClean="0">
                <a:latin typeface="Berlin Sans FB" panose="020E0602020502020306" pitchFamily="34" charset="0"/>
              </a:rPr>
              <a:t>i</a:t>
            </a:r>
            <a:r>
              <a:rPr lang="en-US" sz="9600" dirty="0" smtClean="0">
                <a:latin typeface="Berlin Sans FB" panose="020E0602020502020306" pitchFamily="34" charset="0"/>
              </a:rPr>
              <a:t>  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tip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248274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91224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648449" y="34163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343650" y="50434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548309" y="50244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948361" y="50434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t  a  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tap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729162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991225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53288" y="34115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33998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24549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562725" y="51673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pineapple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191" y="384175"/>
            <a:ext cx="2263618" cy="31718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714750" y="505777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257080" y="5091111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776787" y="50815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10275" y="5062536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78240" y="50815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38479" y="5091111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pram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118" y="262167"/>
            <a:ext cx="3433763" cy="333987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00625" y="5033963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86399" y="5024438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95999" y="5033963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29437" y="50101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parrot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5" y="285749"/>
            <a:ext cx="4489667" cy="32702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1074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10199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10286" y="50006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10373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467597" y="496728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pie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18360"/>
            <a:ext cx="4100513" cy="32836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257925" y="491490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95950" y="49101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pencil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788" y="234663"/>
            <a:ext cx="3321337" cy="33213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7372350" y="488632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10412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48474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50552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541674" y="48815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014480" y="4886324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pen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61" y="268040"/>
            <a:ext cx="3328877" cy="333399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2113" y="4943475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1235" y="49387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9885" y="49482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pan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96" y="318755"/>
            <a:ext cx="4698207" cy="328328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43537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5999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48461" y="497681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pin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6632"/>
            <a:ext cx="4300538" cy="32454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716315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60306" y="4957762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782865" y="4986337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305425" y="4972050"/>
            <a:ext cx="85725" cy="5715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</Words>
  <Application>Microsoft Office PowerPoint</Application>
  <PresentationFormat>Widescreen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  i  t</vt:lpstr>
      <vt:lpstr>p  a  t</vt:lpstr>
      <vt:lpstr>t  i  p</vt:lpstr>
      <vt:lpstr>t  a  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20</cp:revision>
  <dcterms:created xsi:type="dcterms:W3CDTF">2020-06-21T15:06:32Z</dcterms:created>
  <dcterms:modified xsi:type="dcterms:W3CDTF">2020-06-21T16:06:33Z</dcterms:modified>
</cp:coreProperties>
</file>