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/>
              <a:t> الحياة السياسية والدينية في بلاد الرافدين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r>
              <a:rPr lang="ar-JO" dirty="0">
                <a:solidFill>
                  <a:srgbClr val="0070C0"/>
                </a:solidFill>
              </a:rPr>
              <a:t>أولا: </a:t>
            </a:r>
            <a:r>
              <a:rPr lang="ar-JO" dirty="0"/>
              <a:t>تطور الحياة السياسية</a:t>
            </a:r>
          </a:p>
          <a:p>
            <a:r>
              <a:rPr lang="ar-JO" dirty="0">
                <a:solidFill>
                  <a:srgbClr val="0070C0"/>
                </a:solidFill>
              </a:rPr>
              <a:t>ثانيا: </a:t>
            </a:r>
            <a:r>
              <a:rPr lang="ar-JO"/>
              <a:t>الحياة الدينية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407" y="426721"/>
            <a:ext cx="3735976" cy="117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تطور الحياة السياسية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/>
              <a:t>تميز النظام السياسي في بلاد الرافدين بعدة خصائص منها: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ظهور نظام دولة المدينة :</a:t>
            </a:r>
            <a:r>
              <a:rPr lang="ar-JO" dirty="0">
                <a:solidFill>
                  <a:schemeClr val="tx1"/>
                </a:solidFill>
              </a:rPr>
              <a:t> كان لكل مدينة حدودها وحاكمها وآلهتها وقوانينها ،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وكانت المدن السومرية أول من طبق نظام دولة المدينة .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ظهور الممالك: </a:t>
            </a:r>
            <a:r>
              <a:rPr lang="ar-JO" dirty="0">
                <a:solidFill>
                  <a:schemeClr val="tx1"/>
                </a:solidFill>
              </a:rPr>
              <a:t>تطور النظام السياسي في بلاد الرافدين فظهرت المملكة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مثل: ممالك (سومر،أكاد وأشور).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الإمبراطورية: </a:t>
            </a:r>
            <a:r>
              <a:rPr lang="ar-JO" dirty="0">
                <a:solidFill>
                  <a:schemeClr val="tx1"/>
                </a:solidFill>
              </a:rPr>
              <a:t>اتسعت الممالك وأصبحت إمبراطورية موحدة .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* كان الملك مصدر السلطة ويلقب بالكاهن الأعظم وأصبح النظام السياسي ملكيا وراثيا.</a:t>
            </a: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17074"/>
            <a:ext cx="2514600" cy="212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تطور الحياة السياسية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JO" dirty="0"/>
              <a:t>من اختصاصات الملك في بلاد الرافدين 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 إصدار القوانين                           * القائد الأعلى للجيش والمحافظ على الامن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 إقامة المشاريع والانشاءات              * يتولى تعيين رجال الدين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شهدت بلاد الرافدين ظهور عدة قوانين لتنظيم الحياة السياسية من أهمها شريعة حمورابي وهي من أقدم الشرائع المكتوبة في التاريخ البشري ونقشت على مسلة عرفت باسم: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مسلة حمورابي:</a:t>
            </a:r>
            <a:r>
              <a:rPr lang="ar-JO" dirty="0">
                <a:solidFill>
                  <a:srgbClr val="00B050"/>
                </a:solidFill>
              </a:rPr>
              <a:t> وهي مسلة بازلتية وفي الجزء العلوي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ظهر حمورابي أمام عرش إله الشمس (شماش)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وهو يتسلّم مفاتيح الحكمة .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وتوجد المسلة الآن في متحف اللوفر  </a:t>
            </a: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325" y="3936274"/>
            <a:ext cx="2072796" cy="211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2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الحياة الدينية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عبد الناس في بلاد الرافدين مظاهر الطبيعة مثل: الشمس والقمر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تعددت الآلهة فكان لكل مدينة إله يدافع عنها ومن اهم هذه الآلهة:</a:t>
            </a: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*شماش (إله الشمس)                                 *</a:t>
            </a:r>
            <a:r>
              <a:rPr lang="ar-JO">
                <a:solidFill>
                  <a:srgbClr val="FF0000"/>
                </a:solidFill>
              </a:rPr>
              <a:t>إنو(إله السماء) 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 كان لهم احتفالات في كل شهر وتكون مرتبطة في مناسبات مثل:</a:t>
            </a:r>
          </a:p>
          <a:p>
            <a:pPr algn="r" rtl="1"/>
            <a:r>
              <a:rPr lang="ar-JO" dirty="0">
                <a:solidFill>
                  <a:srgbClr val="0070C0"/>
                </a:solidFill>
              </a:rPr>
              <a:t>عيد النيروز في مطلع الربيع</a:t>
            </a:r>
          </a:p>
          <a:p>
            <a:pPr algn="r" rtl="1"/>
            <a:r>
              <a:rPr lang="ar-JO" dirty="0">
                <a:solidFill>
                  <a:srgbClr val="0070C0"/>
                </a:solidFill>
              </a:rPr>
              <a:t>واحتفالات متعلقة بأساطير الآلهة</a:t>
            </a:r>
          </a:p>
          <a:p>
            <a:pPr algn="r" rtl="1"/>
            <a:r>
              <a:rPr lang="ar-JO" dirty="0">
                <a:solidFill>
                  <a:srgbClr val="0070C0"/>
                </a:solidFill>
              </a:rPr>
              <a:t>واحتفالات بأحداث تاريخية ، كتتويج الملك والانتصارات العسكرية</a:t>
            </a: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929" y="2055224"/>
            <a:ext cx="1242877" cy="17783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412" y="2856412"/>
            <a:ext cx="1732598" cy="97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1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252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الحياة السياسية والدينية في بلاد الرافدين</vt:lpstr>
      <vt:lpstr>    تطور الحياة السياسية </vt:lpstr>
      <vt:lpstr>    تطور الحياة السياسية </vt:lpstr>
      <vt:lpstr>    الحياة الدينية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Salah Olemat</cp:lastModifiedBy>
  <cp:revision>84</cp:revision>
  <dcterms:created xsi:type="dcterms:W3CDTF">2020-07-18T18:58:59Z</dcterms:created>
  <dcterms:modified xsi:type="dcterms:W3CDTF">2023-10-16T17:52:44Z</dcterms:modified>
</cp:coreProperties>
</file>