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8" r:id="rId6"/>
    <p:sldId id="269" r:id="rId7"/>
    <p:sldId id="257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8A825-EBCC-436D-822E-40A6EDBAF546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179D3-1419-481C-BD57-59C217DD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50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179D3-1419-481C-BD57-59C217DD85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3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179D3-1419-481C-BD57-59C217DD85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81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179D3-1419-481C-BD57-59C217DD85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58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179D3-1419-481C-BD57-59C217DD85D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1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7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2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2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0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3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1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9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1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392C9-CEDE-4D6E-93A3-FDF89AD19AA3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4D82C-EB5E-48AD-8EAF-22B09AE51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42654" y="2333685"/>
            <a:ext cx="87006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9600" dirty="0">
                <a:solidFill>
                  <a:srgbClr val="0070C0"/>
                </a:solidFill>
              </a:rPr>
              <a:t>العاداتُ والتّقاليدُ</a:t>
            </a:r>
            <a:br>
              <a:rPr lang="ar-JO" sz="9600" dirty="0">
                <a:solidFill>
                  <a:srgbClr val="0070C0"/>
                </a:solidFill>
              </a:rPr>
            </a:br>
            <a:r>
              <a:rPr lang="en-US" sz="9600" dirty="0">
                <a:solidFill>
                  <a:srgbClr val="0070C0"/>
                </a:solidFill>
              </a:rPr>
              <a:t/>
            </a:r>
            <a:br>
              <a:rPr lang="en-US" sz="9600" dirty="0">
                <a:solidFill>
                  <a:srgbClr val="0070C0"/>
                </a:solidFill>
              </a:rPr>
            </a:b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7111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493" y="896648"/>
            <a:ext cx="10403173" cy="150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7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563" y="829541"/>
            <a:ext cx="8155131" cy="8101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737" y="879817"/>
            <a:ext cx="2833287" cy="7598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655" y="2008044"/>
            <a:ext cx="3049731" cy="9574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737" y="2008044"/>
            <a:ext cx="6956713" cy="28134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3311" y="5320577"/>
            <a:ext cx="10907075" cy="92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5420" y="0"/>
            <a:ext cx="4559476" cy="13330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9054" y="1440252"/>
            <a:ext cx="3155373" cy="7099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0364" y="1333067"/>
            <a:ext cx="4884794" cy="8351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6889" y="2419121"/>
            <a:ext cx="4779851" cy="9589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65908" y="3378088"/>
            <a:ext cx="2769300" cy="832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81908" y="4397087"/>
            <a:ext cx="1593861" cy="7706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81908" y="5393495"/>
            <a:ext cx="1655123" cy="7190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5600" y="3501275"/>
            <a:ext cx="1579820" cy="78991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506141" y="3569021"/>
            <a:ext cx="10999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600" dirty="0" smtClean="0"/>
              <a:t>احْتِفالُ</a:t>
            </a:r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26710" y="4282832"/>
            <a:ext cx="2172102" cy="9991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95600" y="5548221"/>
            <a:ext cx="2509540" cy="63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4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129" y="306964"/>
            <a:ext cx="2133050" cy="7182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6836" y="327962"/>
            <a:ext cx="3418294" cy="6972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9127" y="350726"/>
            <a:ext cx="3837708" cy="6517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600" y="350726"/>
            <a:ext cx="997527" cy="6517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9851" y="1485900"/>
            <a:ext cx="3019425" cy="533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25129" y="2545339"/>
            <a:ext cx="1818726" cy="4095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14109" y="2545339"/>
            <a:ext cx="4111020" cy="45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37164" y="2497714"/>
            <a:ext cx="2576945" cy="6526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37001" y="3410717"/>
            <a:ext cx="3976255" cy="6397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38787" y="3528578"/>
            <a:ext cx="4230832" cy="51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7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978" y="551584"/>
            <a:ext cx="4407228" cy="10278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4782" y="3776666"/>
            <a:ext cx="5520497" cy="12724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4026" y="2328833"/>
            <a:ext cx="4982007" cy="119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81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89" y="1054677"/>
            <a:ext cx="11470102" cy="412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0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2355" y="4662759"/>
            <a:ext cx="4085544" cy="15801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5454" y="4747464"/>
            <a:ext cx="2602000" cy="7053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3164" y="5798957"/>
            <a:ext cx="2484290" cy="5744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5454" y="1496861"/>
            <a:ext cx="62484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1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94146" y="3098734"/>
            <a:ext cx="42450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JO" sz="5400" dirty="0" smtClean="0">
                <a:solidFill>
                  <a:srgbClr val="0070C0"/>
                </a:solidFill>
              </a:rPr>
              <a:t>1- تماسكُ</a:t>
            </a:r>
            <a:r>
              <a:rPr lang="ar-JO" sz="5400" baseline="0" dirty="0" smtClean="0">
                <a:solidFill>
                  <a:srgbClr val="0070C0"/>
                </a:solidFill>
              </a:rPr>
              <a:t> المجتمعِ</a:t>
            </a:r>
            <a:endParaRPr lang="ar-JO" sz="5400" baseline="0" dirty="0" smtClean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0555" y="3861105"/>
            <a:ext cx="59218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baseline="0" dirty="0" smtClean="0">
                <a:solidFill>
                  <a:srgbClr val="0070C0"/>
                </a:solidFill>
              </a:rPr>
              <a:t>2-المُحافظةِ على التّراث الوَطنيّ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07728" y="5585812"/>
            <a:ext cx="74238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5400" dirty="0" smtClean="0">
                <a:solidFill>
                  <a:srgbClr val="00B050"/>
                </a:solidFill>
              </a:rPr>
              <a:t>الكَرمُ،</a:t>
            </a:r>
            <a:r>
              <a:rPr lang="ar-JO" sz="5400" baseline="0" dirty="0" smtClean="0">
                <a:solidFill>
                  <a:srgbClr val="00B050"/>
                </a:solidFill>
              </a:rPr>
              <a:t> التَّعاونُ، مُساعدةُ الآخرينَ.</a:t>
            </a:r>
            <a:endParaRPr lang="en-US" sz="5400" dirty="0">
              <a:solidFill>
                <a:srgbClr val="00B05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448" y="163386"/>
            <a:ext cx="8029575" cy="1371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728" y="1661736"/>
            <a:ext cx="7407468" cy="1606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8254" y="4516582"/>
            <a:ext cx="7267887" cy="10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58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3779" y="1801730"/>
            <a:ext cx="104759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تعتبرُ العاداتُ والتّقاليدُ جزءًا هامًا مِنَ التّراث</a:t>
            </a:r>
            <a:r>
              <a:rPr lang="ar-JO" sz="4800" baseline="0" dirty="0" smtClean="0">
                <a:solidFill>
                  <a:srgbClr val="FF0000"/>
                </a:solidFill>
              </a:rPr>
              <a:t> الْوطنيّ.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91627" y="4934589"/>
            <a:ext cx="7568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6000" dirty="0" smtClean="0">
                <a:solidFill>
                  <a:srgbClr val="7030A0"/>
                </a:solidFill>
              </a:rPr>
              <a:t>نَحترمُها، نَتَكلّمُ</a:t>
            </a:r>
            <a:r>
              <a:rPr lang="ar-JO" sz="6000" baseline="0" dirty="0" smtClean="0">
                <a:solidFill>
                  <a:srgbClr val="7030A0"/>
                </a:solidFill>
              </a:rPr>
              <a:t> عَنها، نُمارسها.</a:t>
            </a:r>
            <a:endParaRPr lang="en-US" sz="6000" dirty="0">
              <a:solidFill>
                <a:srgbClr val="7030A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762" y="354225"/>
            <a:ext cx="11320093" cy="12251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183" y="3643154"/>
            <a:ext cx="11161542" cy="98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92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37</Words>
  <Application>Microsoft Office PowerPoint</Application>
  <PresentationFormat>Widescreen</PresentationFormat>
  <Paragraphs>11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rema.haddadin</dc:creator>
  <cp:lastModifiedBy>rema.haddadin</cp:lastModifiedBy>
  <cp:revision>8</cp:revision>
  <dcterms:created xsi:type="dcterms:W3CDTF">2023-09-30T18:53:30Z</dcterms:created>
  <dcterms:modified xsi:type="dcterms:W3CDTF">2023-09-30T20:07:28Z</dcterms:modified>
</cp:coreProperties>
</file>