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828" autoAdjust="0"/>
  </p:normalViewPr>
  <p:slideViewPr>
    <p:cSldViewPr snapToGrid="0">
      <p:cViewPr varScale="1">
        <p:scale>
          <a:sx n="41" d="100"/>
          <a:sy n="41" d="100"/>
        </p:scale>
        <p:origin x="9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2542B-7ED1-4679-9768-D8DD213D9D1B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80631-019F-4225-AFB3-91B2EA24B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1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 smtClean="0"/>
              <a:t>حَسَبَ العاداتِ والتَّقاليدِ.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0631-019F-4225-AFB3-91B2EA24B5B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3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0631-019F-4225-AFB3-91B2EA24B5B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83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0631-019F-4225-AFB3-91B2EA24B5B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0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AE25-2FB3-4B32-9E80-F3AD971B34C6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657-CFF3-41F5-885E-76CD97D6FA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3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AE25-2FB3-4B32-9E80-F3AD971B34C6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657-CFF3-41F5-885E-76CD97D6FA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AE25-2FB3-4B32-9E80-F3AD971B34C6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657-CFF3-41F5-885E-76CD97D6FA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7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AE25-2FB3-4B32-9E80-F3AD971B34C6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657-CFF3-41F5-885E-76CD97D6FA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9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AE25-2FB3-4B32-9E80-F3AD971B34C6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657-CFF3-41F5-885E-76CD97D6FA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7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AE25-2FB3-4B32-9E80-F3AD971B34C6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657-CFF3-41F5-885E-76CD97D6FA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0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AE25-2FB3-4B32-9E80-F3AD971B34C6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657-CFF3-41F5-885E-76CD97D6FA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3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AE25-2FB3-4B32-9E80-F3AD971B34C6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657-CFF3-41F5-885E-76CD97D6FA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AE25-2FB3-4B32-9E80-F3AD971B34C6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657-CFF3-41F5-885E-76CD97D6FA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AE25-2FB3-4B32-9E80-F3AD971B34C6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657-CFF3-41F5-885E-76CD97D6FA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8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AE25-2FB3-4B32-9E80-F3AD971B34C6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657-CFF3-41F5-885E-76CD97D6FA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8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9AE25-2FB3-4B32-9E80-F3AD971B34C6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BA657-CFF3-41F5-885E-76CD97D6FA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2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905" y="1952488"/>
            <a:ext cx="6490188" cy="233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953" y="592016"/>
            <a:ext cx="5434742" cy="12602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03" y="2073519"/>
            <a:ext cx="7172692" cy="382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4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58" y="417268"/>
            <a:ext cx="11398727" cy="2302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14" y="3129329"/>
            <a:ext cx="11805186" cy="16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0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11277600" cy="2180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85" y="2548670"/>
            <a:ext cx="10635390" cy="253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903" y="1033828"/>
            <a:ext cx="10207060" cy="358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29" y="881062"/>
            <a:ext cx="11234178" cy="287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47" y="1010749"/>
            <a:ext cx="11343920" cy="276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38" y="629016"/>
            <a:ext cx="11353642" cy="12232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3148" y="2120873"/>
            <a:ext cx="80666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5400" dirty="0"/>
              <a:t>تَشجيعُ الاستثمارات وإقامَةُ المَصانع 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186790" y="3366645"/>
            <a:ext cx="12005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000" dirty="0"/>
              <a:t>تَشجيعُ الهجرةِ الْمُعاكِسَةِ من </a:t>
            </a:r>
            <a:r>
              <a:rPr lang="ar-JO" sz="4000" dirty="0" smtClean="0"/>
              <a:t>الْمدينَة </a:t>
            </a:r>
            <a:r>
              <a:rPr lang="ar-JO" sz="4000" dirty="0"/>
              <a:t>إلى الرّيفِ( </a:t>
            </a:r>
            <a:r>
              <a:rPr lang="ar-JO" sz="4000" dirty="0" smtClean="0"/>
              <a:t>إقامة مشروعات الزراعةِ</a:t>
            </a:r>
            <a:r>
              <a:rPr lang="ar-JO" sz="4000" dirty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5028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210" y="450606"/>
            <a:ext cx="8658225" cy="1924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97455" y="2387112"/>
            <a:ext cx="67072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5400" dirty="0">
                <a:solidFill>
                  <a:srgbClr val="7030A0"/>
                </a:solidFill>
              </a:rPr>
              <a:t>قلّةُ الخَدمات وقلةُ فرصِ العملِ</a:t>
            </a:r>
            <a:endParaRPr 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9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473" y="1753552"/>
            <a:ext cx="9311812" cy="288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811" y="559252"/>
            <a:ext cx="3248025" cy="94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536" y="1723886"/>
            <a:ext cx="5617299" cy="728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983" y="1833188"/>
            <a:ext cx="4597038" cy="619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3349" y="2674208"/>
            <a:ext cx="1237569" cy="707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8309" y="2696533"/>
            <a:ext cx="5583554" cy="818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4062" y="3514589"/>
            <a:ext cx="5779497" cy="9279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5719" y="3707135"/>
            <a:ext cx="3588343" cy="6718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2499" y="4586281"/>
            <a:ext cx="8509634" cy="5964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1587" y="5633588"/>
            <a:ext cx="5630363" cy="6906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24278" y="313439"/>
            <a:ext cx="1674338" cy="11887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935" y="2502084"/>
            <a:ext cx="1851024" cy="18897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3326" y="4586281"/>
            <a:ext cx="1515290" cy="22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149" y="423862"/>
            <a:ext cx="1919695" cy="91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389" y="621786"/>
            <a:ext cx="5932313" cy="815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360" y="1701710"/>
            <a:ext cx="5916227" cy="819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712" y="1701710"/>
            <a:ext cx="2924212" cy="819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9086" y="3032895"/>
            <a:ext cx="6917313" cy="872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172" y="256700"/>
            <a:ext cx="2095822" cy="3665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0251" y="4809444"/>
            <a:ext cx="5015593" cy="728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2469" y="4117113"/>
            <a:ext cx="3992076" cy="261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32" y="1185182"/>
            <a:ext cx="10396801" cy="265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26" y="1264719"/>
            <a:ext cx="11209632" cy="35624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56405" y="3045950"/>
            <a:ext cx="5216395" cy="146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JO" sz="4000" dirty="0" smtClean="0">
                <a:latin typeface="Calibri" panose="020F0502020204030204" pitchFamily="34" charset="0"/>
                <a:ea typeface="Calibri" panose="020F0502020204030204" pitchFamily="34" charset="0"/>
              </a:rPr>
              <a:t>حَسَبُ الطَّبيعَةِ الْجُغرافيّة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4000" dirty="0" smtClean="0">
                <a:latin typeface="Calibri" panose="020F0502020204030204" pitchFamily="34" charset="0"/>
                <a:ea typeface="Calibri" panose="020F0502020204030204" pitchFamily="34" charset="0"/>
              </a:rPr>
              <a:t>حَسَبَ الْعاداتِ وَالتّقاليدِ.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210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815" y="2202157"/>
            <a:ext cx="10315520" cy="1540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614" y="771524"/>
            <a:ext cx="3095625" cy="828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595" y="4344617"/>
            <a:ext cx="9654695" cy="109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3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62" y="773297"/>
            <a:ext cx="11167126" cy="10767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651" y="2490373"/>
            <a:ext cx="11362661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JO" sz="4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تُعتَبَرُالْأَزياءُ الشَّعبيَّةُ جُزءٌ مِنْ تُراثِ الْمُجتَمَعِ وَيَجِبُ الْمُحافَظَةِ علية </a:t>
            </a:r>
            <a:endParaRPr lang="en-US" sz="4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07" y="4362437"/>
            <a:ext cx="11504649" cy="11926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69678" y="5774623"/>
            <a:ext cx="47339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حَسَبَ الطَّبيعَةِ </a:t>
            </a:r>
            <a:r>
              <a:rPr lang="ar-JO" sz="44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الْجُغرافيَّةِ. 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49891" y="5643593"/>
            <a:ext cx="46698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800" dirty="0">
                <a:solidFill>
                  <a:srgbClr val="00B0F0"/>
                </a:solidFill>
              </a:rPr>
              <a:t>حَسَبَ العاداتِ والتَّقاليدِ.</a:t>
            </a:r>
            <a:endParaRPr lang="en-US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6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46" y="620590"/>
            <a:ext cx="10225861" cy="1513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395" y="2498114"/>
            <a:ext cx="8335442" cy="33634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93805" y="4655458"/>
            <a:ext cx="13195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المدينة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586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53</Words>
  <Application>Microsoft Office PowerPoint</Application>
  <PresentationFormat>Widescreen</PresentationFormat>
  <Paragraphs>13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rema.haddadin</dc:creator>
  <cp:lastModifiedBy>rema.haddadin</cp:lastModifiedBy>
  <cp:revision>11</cp:revision>
  <dcterms:created xsi:type="dcterms:W3CDTF">2023-10-02T08:50:32Z</dcterms:created>
  <dcterms:modified xsi:type="dcterms:W3CDTF">2023-10-10T09:50:04Z</dcterms:modified>
</cp:coreProperties>
</file>