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2" r:id="rId4"/>
    <p:sldId id="258" r:id="rId5"/>
    <p:sldId id="259" r:id="rId6"/>
    <p:sldId id="270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5" autoAdjust="0"/>
    <p:restoredTop sz="90828" autoAdjust="0"/>
  </p:normalViewPr>
  <p:slideViewPr>
    <p:cSldViewPr snapToGrid="0">
      <p:cViewPr varScale="1">
        <p:scale>
          <a:sx n="38" d="100"/>
          <a:sy n="38" d="100"/>
        </p:scale>
        <p:origin x="4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A8662-EFB9-4584-82F2-CE919482F4F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52876-43A4-4D75-AAC7-9339CA2B6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7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52876-43A4-4D75-AAC7-9339CA2B60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6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52876-43A4-4D75-AAC7-9339CA2B60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23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 smtClean="0"/>
              <a:t>الاحْتِرامُ هوَ حقٌّ إنسانِيٌّ</a:t>
            </a:r>
            <a:r>
              <a:rPr lang="ar-JO" baseline="0" dirty="0" smtClean="0"/>
              <a:t> هام.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52876-43A4-4D75-AAC7-9339CA2B60C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81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52876-43A4-4D75-AAC7-9339CA2B60C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2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52876-43A4-4D75-AAC7-9339CA2B60C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48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52876-43A4-4D75-AAC7-9339CA2B60C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8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7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4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30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9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1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1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0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0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9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1A88D-540E-4B7F-88E4-00D39FD94B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F0F77-A32E-436E-9B0F-79A7B31A4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208" y="3239053"/>
            <a:ext cx="4234213" cy="22083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985" y="1105453"/>
            <a:ext cx="21240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8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50" y="2772396"/>
            <a:ext cx="11353459" cy="19376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7781" y="4441370"/>
            <a:ext cx="8528264" cy="18288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2522" y="4769982"/>
            <a:ext cx="3970341" cy="15001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9743" y="555421"/>
            <a:ext cx="4156302" cy="215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4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76" y="832757"/>
            <a:ext cx="10894967" cy="543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5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486" y="760640"/>
            <a:ext cx="8327571" cy="562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6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056" y="1285876"/>
            <a:ext cx="10721146" cy="452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1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671" y="750433"/>
            <a:ext cx="9597111" cy="525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2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94338" y="759042"/>
            <a:ext cx="99351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JO" sz="5400" dirty="0"/>
              <a:t>أ) ُأُبَيّنُ أَهميّة الأخلاقِ في الْمُجتمعِ؟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2733530" y="2138457"/>
            <a:ext cx="87959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6000" dirty="0">
                <a:solidFill>
                  <a:srgbClr val="FF0000"/>
                </a:solidFill>
              </a:rPr>
              <a:t>يُحافِظُ عَلى الْمُجتمعِ وَتُعزز تُماسكه.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9577" y="3715210"/>
            <a:ext cx="108847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5400" dirty="0"/>
              <a:t>2) أُكْتُبُ جُملَةً مُفيدَةً أُعَبّرُ فيها عَنْ قيمَةِ الاحْتِرامِ.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4695370" y="5039860"/>
            <a:ext cx="71032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6000" dirty="0">
                <a:solidFill>
                  <a:srgbClr val="FF0000"/>
                </a:solidFill>
              </a:rPr>
              <a:t>الاحْتِرامُ هوَ حقٌّ إنسانِيٌّ هام.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5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6195" y="464011"/>
            <a:ext cx="108799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/>
              <a:t>3) أَختارُ مِنَ الْقيَمِ الْوارِدَةِ في الدّرس ما يُناسِبُ </a:t>
            </a:r>
            <a:r>
              <a:rPr lang="ar-JO" sz="4400" dirty="0" smtClean="0"/>
              <a:t>الْجُملَ </a:t>
            </a:r>
            <a:r>
              <a:rPr lang="ar-JO" sz="4400" dirty="0"/>
              <a:t>الآتِيَةَ: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585" y="1457690"/>
            <a:ext cx="3241064" cy="24427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316207" y="4285860"/>
            <a:ext cx="11817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>
                <a:solidFill>
                  <a:srgbClr val="FF0000"/>
                </a:solidFill>
                <a:cs typeface="+mj-cs"/>
              </a:rPr>
              <a:t>صِدقٌ</a:t>
            </a:r>
            <a:endParaRPr lang="en-US" sz="4400" dirty="0">
              <a:solidFill>
                <a:srgbClr val="FF0000"/>
              </a:solidFill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8062" y="1735015"/>
            <a:ext cx="2960076" cy="20492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40401" y="4285861"/>
            <a:ext cx="12153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>
                <a:solidFill>
                  <a:srgbClr val="FF0000"/>
                </a:solidFill>
              </a:rPr>
              <a:t>تَعاونٌ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451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1292" y="755406"/>
            <a:ext cx="2572849" cy="177935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540645" y="3244334"/>
            <a:ext cx="11865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5400" dirty="0">
                <a:solidFill>
                  <a:srgbClr val="FF0000"/>
                </a:solidFill>
              </a:rPr>
              <a:t>أمانَةٌ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3628" y="755406"/>
            <a:ext cx="2634175" cy="196947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53628" y="3298539"/>
            <a:ext cx="32528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>
                <a:solidFill>
                  <a:srgbClr val="FF0000"/>
                </a:solidFill>
              </a:rPr>
              <a:t>تَحمّلُ الْمَسؤوليّةِ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98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61" y="543291"/>
            <a:ext cx="11626621" cy="17075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57407" y="2533134"/>
            <a:ext cx="110257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>
                <a:solidFill>
                  <a:srgbClr val="FF0000"/>
                </a:solidFill>
              </a:rPr>
              <a:t>الْمَدرسَةِ: </a:t>
            </a:r>
            <a:r>
              <a:rPr lang="ar-JO" sz="4800" dirty="0">
                <a:solidFill>
                  <a:srgbClr val="92D050"/>
                </a:solidFill>
              </a:rPr>
              <a:t>الْقِيامُ بِواجِباتي الْمَدرسِيَّةِ وَالتَّعاون مَعَ زُمَلائي.</a:t>
            </a:r>
            <a:endParaRPr lang="en-US" sz="4800" dirty="0">
              <a:solidFill>
                <a:srgbClr val="92D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97517" y="3686068"/>
            <a:ext cx="968566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5400" dirty="0">
                <a:solidFill>
                  <a:srgbClr val="00B0F0"/>
                </a:solidFill>
              </a:rPr>
              <a:t>الْبيتُ: </a:t>
            </a:r>
            <a:r>
              <a:rPr lang="ar-JO" sz="4800" dirty="0">
                <a:solidFill>
                  <a:srgbClr val="FF0000"/>
                </a:solidFill>
              </a:rPr>
              <a:t>التَّعاونُ مع أَفرادُ الْعائِلَةِ في تَنظيفِ الْبيتِ.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5968" y="5301734"/>
            <a:ext cx="113672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6000" dirty="0">
                <a:solidFill>
                  <a:srgbClr val="0070C0"/>
                </a:solidFill>
              </a:rPr>
              <a:t>الْحيّ</a:t>
            </a:r>
            <a:r>
              <a:rPr lang="ar-JO" sz="6000" dirty="0"/>
              <a:t>: </a:t>
            </a:r>
            <a:r>
              <a:rPr lang="ar-JO" sz="6000" dirty="0">
                <a:solidFill>
                  <a:srgbClr val="7030A0"/>
                </a:solidFill>
              </a:rPr>
              <a:t>احْتِرامُ الْجيرانِ والْمُحافَظةِ عَلى النَّظافَة.</a:t>
            </a:r>
            <a:endParaRPr lang="en-US" sz="6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22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89" y="992150"/>
            <a:ext cx="10525504" cy="464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8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7257" y="1704294"/>
            <a:ext cx="6886575" cy="444535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98772" y="435819"/>
            <a:ext cx="44457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4800" dirty="0" smtClean="0"/>
              <a:t>تعريف الأخلاق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6310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3081" y="478133"/>
            <a:ext cx="2630246" cy="13506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386" y="1153465"/>
            <a:ext cx="8991695" cy="84545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3688" y="2198725"/>
            <a:ext cx="1770783" cy="9059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3988" y="2277442"/>
            <a:ext cx="6619317" cy="8704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23305" y="2159428"/>
            <a:ext cx="11703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5400" dirty="0" smtClean="0"/>
              <a:t>فَهِيَ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9318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045" y="794238"/>
            <a:ext cx="10810095" cy="15972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3024" y="2955521"/>
            <a:ext cx="2332460" cy="9774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122" y="5257759"/>
            <a:ext cx="2220789" cy="9144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9551" y="2859379"/>
            <a:ext cx="2935584" cy="8330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0155" y="5038705"/>
            <a:ext cx="2757121" cy="1352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4014" y="5794864"/>
            <a:ext cx="3367038" cy="9385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74859" y="2747277"/>
            <a:ext cx="5112577" cy="331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2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333" y="3112111"/>
            <a:ext cx="9201566" cy="342936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085" y="323118"/>
            <a:ext cx="8981265" cy="295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04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0147"/>
            <a:ext cx="11774261" cy="17315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801" y="440921"/>
            <a:ext cx="2332460" cy="9774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171" y="4856737"/>
            <a:ext cx="11219090" cy="14761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26390" y="3309895"/>
            <a:ext cx="2747872" cy="113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1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3543" y="1864179"/>
            <a:ext cx="7911874" cy="21434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416" y="736665"/>
            <a:ext cx="2935584" cy="8330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26" y="4302078"/>
            <a:ext cx="11437892" cy="193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5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92" y="1240951"/>
            <a:ext cx="11139755" cy="16852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4879" y="564676"/>
            <a:ext cx="2757121" cy="13525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6983" y="3119437"/>
            <a:ext cx="6841964" cy="13443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6983" y="4463823"/>
            <a:ext cx="6841964" cy="18507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889" y="4869885"/>
            <a:ext cx="4547094" cy="144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19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91</Words>
  <Application>Microsoft Office PowerPoint</Application>
  <PresentationFormat>Widescreen</PresentationFormat>
  <Paragraphs>21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rema.haddadin</dc:creator>
  <cp:lastModifiedBy>rema.haddadin</cp:lastModifiedBy>
  <cp:revision>10</cp:revision>
  <dcterms:created xsi:type="dcterms:W3CDTF">2023-09-18T17:32:35Z</dcterms:created>
  <dcterms:modified xsi:type="dcterms:W3CDTF">2023-09-24T20:04:27Z</dcterms:modified>
</cp:coreProperties>
</file>