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9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6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6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4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4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5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5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7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2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0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F31A-0768-4AED-8854-862F6A1A182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8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7F31A-0768-4AED-8854-862F6A1A182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889F-FADF-4BB1-95F4-ED669250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8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needle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205" y="202449"/>
            <a:ext cx="3399589" cy="339958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744453" y="4885619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650832" y="487599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7018422" y="4889629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6569242" y="4887621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77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nurse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631" y="217238"/>
            <a:ext cx="3384800" cy="338480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089359" y="484872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747084" y="484872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212305" y="4847522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677527" y="4847522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68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ant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93675"/>
            <a:ext cx="4876800" cy="336232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582653" y="484872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216316" y="4843511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793832" y="484631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39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hen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718" y="190487"/>
            <a:ext cx="3472113" cy="336551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74368" y="486075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055895" y="486075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729663" y="486075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8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fin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126" y="406985"/>
            <a:ext cx="4475747" cy="314901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594684" y="4812632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939590" y="4812632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28874" y="4812632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36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8063" y="2096921"/>
            <a:ext cx="9144000" cy="2387600"/>
          </a:xfrm>
        </p:spPr>
        <p:txBody>
          <a:bodyPr>
            <a:noAutofit/>
          </a:bodyPr>
          <a:lstStyle/>
          <a:p>
            <a:r>
              <a:rPr lang="en-US" sz="19900" dirty="0">
                <a:latin typeface="Berlin Sans FB" panose="020E0602020502020306" pitchFamily="34" charset="0"/>
              </a:rPr>
              <a:t>nap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4604087" y="4461661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034459" y="4484520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819273" y="4450231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65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1653" y="2253331"/>
            <a:ext cx="9144000" cy="2387600"/>
          </a:xfrm>
        </p:spPr>
        <p:txBody>
          <a:bodyPr>
            <a:noAutofit/>
          </a:bodyPr>
          <a:lstStyle/>
          <a:p>
            <a:r>
              <a:rPr lang="en-US" sz="19900" dirty="0">
                <a:latin typeface="Berlin Sans FB" panose="020E0602020502020306" pitchFamily="34" charset="0"/>
              </a:rPr>
              <a:t>nip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900864" y="4636468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735053" y="4640931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444916" y="4640931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23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9990" y="2048795"/>
            <a:ext cx="9144000" cy="2387600"/>
          </a:xfrm>
        </p:spPr>
        <p:txBody>
          <a:bodyPr>
            <a:noAutofit/>
          </a:bodyPr>
          <a:lstStyle/>
          <a:p>
            <a:r>
              <a:rPr lang="en-US" sz="19900" dirty="0">
                <a:latin typeface="Berlin Sans FB" panose="020E0602020502020306" pitchFamily="34" charset="0"/>
              </a:rPr>
              <a:t>pan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692309" y="445398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096001" y="445398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503699" y="4453988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68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031" y="2096921"/>
            <a:ext cx="9144000" cy="2387600"/>
          </a:xfrm>
        </p:spPr>
        <p:txBody>
          <a:bodyPr>
            <a:noAutofit/>
          </a:bodyPr>
          <a:lstStyle/>
          <a:p>
            <a:r>
              <a:rPr lang="en-US" sz="19900" dirty="0">
                <a:latin typeface="Berlin Sans FB" panose="020E0602020502020306" pitchFamily="34" charset="0"/>
              </a:rPr>
              <a:t>pin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229725" y="4578669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108031" y="4578669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074569" y="459320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94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1969" y="2241300"/>
            <a:ext cx="9144000" cy="2387600"/>
          </a:xfrm>
        </p:spPr>
        <p:txBody>
          <a:bodyPr>
            <a:noAutofit/>
          </a:bodyPr>
          <a:lstStyle/>
          <a:p>
            <a:r>
              <a:rPr lang="en-US" sz="19900" dirty="0">
                <a:latin typeface="Berlin Sans FB" panose="020E0602020502020306" pitchFamily="34" charset="0"/>
              </a:rPr>
              <a:t>tin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069305" y="439152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807242" y="4391524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910137" y="4394332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71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842" y="2000668"/>
            <a:ext cx="9144000" cy="2387600"/>
          </a:xfrm>
        </p:spPr>
        <p:txBody>
          <a:bodyPr>
            <a:noAutofit/>
          </a:bodyPr>
          <a:lstStyle/>
          <a:p>
            <a:r>
              <a:rPr lang="en-US" sz="19900" dirty="0">
                <a:latin typeface="Berlin Sans FB" panose="020E0602020502020306" pitchFamily="34" charset="0"/>
              </a:rPr>
              <a:t>tan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632158" y="407870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843338" y="4078704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186863" y="4078703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8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nail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683" y="254204"/>
            <a:ext cx="2327359" cy="325575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74369" y="482225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493042" y="482225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862012" y="4823459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24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84" y="2289427"/>
            <a:ext cx="9144000" cy="2387600"/>
          </a:xfrm>
        </p:spPr>
        <p:txBody>
          <a:bodyPr>
            <a:noAutofit/>
          </a:bodyPr>
          <a:lstStyle/>
          <a:p>
            <a:r>
              <a:rPr lang="en-US" sz="19900" dirty="0">
                <a:latin typeface="Berlin Sans FB" panose="020E0602020502020306" pitchFamily="34" charset="0"/>
              </a:rPr>
              <a:t>ant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997116" y="431933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6228347" y="431933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7411452" y="431933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74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4736" y="4499243"/>
            <a:ext cx="3849709" cy="1325563"/>
          </a:xfrm>
        </p:spPr>
        <p:txBody>
          <a:bodyPr/>
          <a:lstStyle/>
          <a:p>
            <a:r>
              <a:rPr lang="en-US" dirty="0"/>
              <a:t>.             .           .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8658" y="1825625"/>
            <a:ext cx="7915141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3900" dirty="0">
                <a:latin typeface="Century Gothic" panose="020B0502020202020204" pitchFamily="34" charset="0"/>
              </a:rPr>
              <a:t>sat </a:t>
            </a:r>
            <a:endParaRPr lang="en-US" sz="9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223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8820" y="4563637"/>
            <a:ext cx="6026239" cy="1325563"/>
          </a:xfrm>
        </p:spPr>
        <p:txBody>
          <a:bodyPr/>
          <a:lstStyle/>
          <a:p>
            <a:r>
              <a:rPr lang="en-US" dirty="0"/>
              <a:t>   </a:t>
            </a:r>
            <a:r>
              <a:rPr lang="en-US" sz="4800" b="1" dirty="0"/>
              <a:t>.                   .           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8820" y="1780841"/>
            <a:ext cx="6618668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3900" dirty="0">
                <a:latin typeface="Century Gothic" panose="020B0502020202020204" pitchFamily="34" charset="0"/>
              </a:rPr>
              <a:t>pat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413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580" y="3754672"/>
            <a:ext cx="4145924" cy="1325563"/>
          </a:xfrm>
        </p:spPr>
        <p:txBody>
          <a:bodyPr/>
          <a:lstStyle/>
          <a:p>
            <a:r>
              <a:rPr lang="en-US" dirty="0"/>
              <a:t>  .         .    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854" y="1690688"/>
            <a:ext cx="3991377" cy="27267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3900" dirty="0">
                <a:latin typeface="Century Gothic" panose="020B0502020202020204" pitchFamily="34" charset="0"/>
              </a:rPr>
              <a:t>sit</a:t>
            </a:r>
          </a:p>
        </p:txBody>
      </p:sp>
    </p:spTree>
    <p:extLst>
      <p:ext uri="{BB962C8B-B14F-4D97-AF65-F5344CB8AC3E}">
        <p14:creationId xmlns:p14="http://schemas.microsoft.com/office/powerpoint/2010/main" val="13851075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136" y="3986491"/>
            <a:ext cx="7322712" cy="1325563"/>
          </a:xfrm>
        </p:spPr>
        <p:txBody>
          <a:bodyPr/>
          <a:lstStyle/>
          <a:p>
            <a:r>
              <a:rPr lang="en-US" dirty="0"/>
              <a:t>.         .      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23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dirty="0">
                <a:latin typeface="Century Gothic" panose="020B0502020202020204" pitchFamily="34" charset="0"/>
              </a:rPr>
              <a:t>pit</a:t>
            </a:r>
          </a:p>
        </p:txBody>
      </p:sp>
    </p:spTree>
    <p:extLst>
      <p:ext uri="{BB962C8B-B14F-4D97-AF65-F5344CB8AC3E}">
        <p14:creationId xmlns:p14="http://schemas.microsoft.com/office/powerpoint/2010/main" val="3039955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9064" y="4446006"/>
            <a:ext cx="5290091" cy="1325563"/>
          </a:xfrm>
        </p:spPr>
        <p:txBody>
          <a:bodyPr/>
          <a:lstStyle/>
          <a:p>
            <a:r>
              <a:rPr lang="en-US" dirty="0"/>
              <a:t>.      .    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6403" y="1304321"/>
            <a:ext cx="625805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900" dirty="0">
                <a:latin typeface="Century Gothic" panose="020B0502020202020204" pitchFamily="34" charset="0"/>
              </a:rPr>
              <a:t>tip</a:t>
            </a:r>
          </a:p>
        </p:txBody>
      </p:sp>
    </p:spTree>
    <p:extLst>
      <p:ext uri="{BB962C8B-B14F-4D97-AF65-F5344CB8AC3E}">
        <p14:creationId xmlns:p14="http://schemas.microsoft.com/office/powerpoint/2010/main" val="28696152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6555" y="3829542"/>
            <a:ext cx="4751231" cy="1325563"/>
          </a:xfrm>
        </p:spPr>
        <p:txBody>
          <a:bodyPr/>
          <a:lstStyle/>
          <a:p>
            <a:r>
              <a:rPr lang="en-US" dirty="0"/>
              <a:t>   .        .        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3068" y="1220317"/>
            <a:ext cx="549820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tap</a:t>
            </a:r>
          </a:p>
        </p:txBody>
      </p:sp>
    </p:spTree>
    <p:extLst>
      <p:ext uri="{BB962C8B-B14F-4D97-AF65-F5344CB8AC3E}">
        <p14:creationId xmlns:p14="http://schemas.microsoft.com/office/powerpoint/2010/main" val="190941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nail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331" y="252663"/>
            <a:ext cx="3303338" cy="330333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62337" y="4860758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481011" y="485674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862011" y="485674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9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nuts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286" y="289522"/>
            <a:ext cx="3307427" cy="331251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882064" y="484872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529138" y="484471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039852" y="4844714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390147" y="4844714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74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nine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319" y="269571"/>
            <a:ext cx="2657165" cy="333246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702968" y="485273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192252" y="4852735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321968" y="4852736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07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nose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423" y="167107"/>
            <a:ext cx="2151153" cy="338889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293895" y="4836694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879432" y="4836694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20098" y="4851532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35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net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72" y="373342"/>
            <a:ext cx="4608255" cy="3136621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582653" y="477653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252411" y="477653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669505" y="4779343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43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nest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471" y="104943"/>
            <a:ext cx="3451058" cy="345105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14211" y="4839898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047874" y="4841900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464968" y="4839900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898104" y="4839899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39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" panose="020E0602020502020306" pitchFamily="34" charset="0"/>
              </a:rPr>
              <a:t>nec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072" y="290763"/>
            <a:ext cx="4897855" cy="326523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245769" y="477653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831305" y="477653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6693568" y="4776537"/>
            <a:ext cx="4812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53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48</Words>
  <Application>Microsoft Office PowerPoint</Application>
  <PresentationFormat>Widescreen</PresentationFormat>
  <Paragraphs>33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nap</vt:lpstr>
      <vt:lpstr>nip</vt:lpstr>
      <vt:lpstr>pan</vt:lpstr>
      <vt:lpstr>pin</vt:lpstr>
      <vt:lpstr>tin</vt:lpstr>
      <vt:lpstr>tan</vt:lpstr>
      <vt:lpstr>ant</vt:lpstr>
      <vt:lpstr>.             .           .          </vt:lpstr>
      <vt:lpstr>   .                   .            .</vt:lpstr>
      <vt:lpstr>  .         .     .</vt:lpstr>
      <vt:lpstr>.         .       .</vt:lpstr>
      <vt:lpstr>.      .     .</vt:lpstr>
      <vt:lpstr>   .        .         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Dina Qubain</cp:lastModifiedBy>
  <cp:revision>31</cp:revision>
  <dcterms:created xsi:type="dcterms:W3CDTF">2020-06-26T09:35:11Z</dcterms:created>
  <dcterms:modified xsi:type="dcterms:W3CDTF">2023-10-15T18:24:49Z</dcterms:modified>
</cp:coreProperties>
</file>