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99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66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5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1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4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5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51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77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26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601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8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F31A-0768-4AED-8854-862F6A1A182F}" type="datetimeFigureOut">
              <a:rPr lang="en-US" smtClean="0"/>
              <a:t>10/15/2023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A889F-FADF-4BB1-95F4-ED669250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 /><Relationship Id="rId1" Type="http://schemas.openxmlformats.org/officeDocument/2006/relationships/slideLayout" Target="../slideLayouts/slideLayout1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 /><Relationship Id="rId1" Type="http://schemas.openxmlformats.org/officeDocument/2006/relationships/slideLayout" Target="../slideLayouts/slideLayout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 /><Relationship Id="rId1" Type="http://schemas.openxmlformats.org/officeDocument/2006/relationships/slideLayout" Target="../slideLayouts/slideLayout1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 /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 /><Relationship Id="rId1" Type="http://schemas.openxmlformats.org/officeDocument/2006/relationships/slideLayout" Target="../slideLayouts/slideLayout1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needle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6205" y="202449"/>
            <a:ext cx="3399589" cy="339958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4744453" y="488561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650832" y="487599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7018422" y="488962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8" name="Flowchart: Connector 7"/>
          <p:cNvSpPr/>
          <p:nvPr/>
        </p:nvSpPr>
        <p:spPr>
          <a:xfrm>
            <a:off x="6569242" y="488762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777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nurse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9631" y="217238"/>
            <a:ext cx="3384800" cy="3384800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089359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74708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212305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677527" y="484752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96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ant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93675"/>
            <a:ext cx="4876800" cy="3362325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16316" y="484351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93832" y="484631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39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hen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718" y="190487"/>
            <a:ext cx="3472113" cy="336551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8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55895" y="486075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729663" y="486075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8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fin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126" y="406985"/>
            <a:ext cx="4475747" cy="31490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9468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939590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8874" y="48126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3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8063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nap</a:t>
            </a:r>
          </a:p>
        </p:txBody>
      </p:sp>
      <p:sp>
        <p:nvSpPr>
          <p:cNvPr id="5" name="Flowchart: Connector 4"/>
          <p:cNvSpPr/>
          <p:nvPr/>
        </p:nvSpPr>
        <p:spPr>
          <a:xfrm>
            <a:off x="4604087" y="446166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34459" y="448452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819273" y="44502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86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1653" y="225333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nip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00864" y="463646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735053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44916" y="4640931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02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990" y="2048795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pan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692309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096001" y="445398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503699" y="445398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68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6031" y="2096921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pin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229725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108031" y="457866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074569" y="45932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394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1969" y="2241300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tin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5069305" y="439152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07242" y="439152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910137" y="43943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71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842" y="2000668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tan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632158" y="407870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5843338" y="407870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186863" y="407870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80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nail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683" y="254204"/>
            <a:ext cx="2327359" cy="3255759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74369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93042" y="482225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2" y="482345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24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84" y="2289427"/>
            <a:ext cx="9144000" cy="2387600"/>
          </a:xfrm>
        </p:spPr>
        <p:txBody>
          <a:bodyPr>
            <a:noAutofit/>
          </a:bodyPr>
          <a:lstStyle/>
          <a:p>
            <a:r>
              <a:rPr lang="en-US" sz="19900" dirty="0">
                <a:latin typeface="Berlin Sans FB" panose="020E0602020502020306" pitchFamily="34" charset="0"/>
              </a:rPr>
              <a:t>ant</a:t>
            </a:r>
          </a:p>
        </p:txBody>
      </p:sp>
      <p:sp>
        <p:nvSpPr>
          <p:cNvPr id="4" name="Flowchart: Connector 3"/>
          <p:cNvSpPr/>
          <p:nvPr/>
        </p:nvSpPr>
        <p:spPr>
          <a:xfrm>
            <a:off x="4997116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/>
          <p:cNvSpPr/>
          <p:nvPr/>
        </p:nvSpPr>
        <p:spPr>
          <a:xfrm>
            <a:off x="6228347" y="43193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7411452" y="43193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740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4736" y="4499243"/>
            <a:ext cx="3849709" cy="1325563"/>
          </a:xfrm>
        </p:spPr>
        <p:txBody>
          <a:bodyPr/>
          <a:lstStyle/>
          <a:p>
            <a:r>
              <a:rPr lang="en-US" dirty="0"/>
              <a:t>.             .           . 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8658" y="1825625"/>
            <a:ext cx="7915141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3900" dirty="0">
                <a:latin typeface="Century Gothic" panose="020B0502020202020204" pitchFamily="34" charset="0"/>
              </a:rPr>
              <a:t>sat </a:t>
            </a:r>
            <a:endParaRPr lang="en-US" sz="9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223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8820" y="4563637"/>
            <a:ext cx="6026239" cy="1325563"/>
          </a:xfrm>
        </p:spPr>
        <p:txBody>
          <a:bodyPr/>
          <a:lstStyle/>
          <a:p>
            <a:r>
              <a:rPr lang="en-US" dirty="0"/>
              <a:t>   </a:t>
            </a:r>
            <a:r>
              <a:rPr lang="en-US" sz="4800" b="1" dirty="0"/>
              <a:t>.                   .           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8820" y="1780841"/>
            <a:ext cx="6618668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3900" dirty="0">
                <a:latin typeface="Century Gothic" panose="020B0502020202020204" pitchFamily="34" charset="0"/>
              </a:rPr>
              <a:t>pat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413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9580" y="3754672"/>
            <a:ext cx="4145924" cy="1325563"/>
          </a:xfrm>
        </p:spPr>
        <p:txBody>
          <a:bodyPr/>
          <a:lstStyle/>
          <a:p>
            <a:r>
              <a:rPr lang="en-US" dirty="0"/>
              <a:t>  .         .    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6854" y="1690688"/>
            <a:ext cx="3991377" cy="27267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3900" dirty="0">
                <a:latin typeface="Century Gothic" panose="020B0502020202020204" pitchFamily="34" charset="0"/>
              </a:rPr>
              <a:t>sit</a:t>
            </a:r>
          </a:p>
        </p:txBody>
      </p:sp>
    </p:spTree>
    <p:extLst>
      <p:ext uri="{BB962C8B-B14F-4D97-AF65-F5344CB8AC3E}">
        <p14:creationId xmlns:p14="http://schemas.microsoft.com/office/powerpoint/2010/main" val="13851075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136" y="3986491"/>
            <a:ext cx="7322712" cy="1325563"/>
          </a:xfrm>
        </p:spPr>
        <p:txBody>
          <a:bodyPr/>
          <a:lstStyle/>
          <a:p>
            <a:r>
              <a:rPr lang="en-US" dirty="0"/>
              <a:t>.         .      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236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9900" dirty="0">
                <a:latin typeface="Century Gothic" panose="020B0502020202020204" pitchFamily="34" charset="0"/>
              </a:rPr>
              <a:t>pit</a:t>
            </a:r>
          </a:p>
        </p:txBody>
      </p:sp>
    </p:spTree>
    <p:extLst>
      <p:ext uri="{BB962C8B-B14F-4D97-AF65-F5344CB8AC3E}">
        <p14:creationId xmlns:p14="http://schemas.microsoft.com/office/powerpoint/2010/main" val="303995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9064" y="4446006"/>
            <a:ext cx="5290091" cy="1325563"/>
          </a:xfrm>
        </p:spPr>
        <p:txBody>
          <a:bodyPr/>
          <a:lstStyle/>
          <a:p>
            <a:r>
              <a:rPr lang="en-US" dirty="0"/>
              <a:t>.      .    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6403" y="1304321"/>
            <a:ext cx="625805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900" dirty="0">
                <a:latin typeface="Century Gothic" panose="020B0502020202020204" pitchFamily="34" charset="0"/>
              </a:rPr>
              <a:t>tip</a:t>
            </a:r>
          </a:p>
        </p:txBody>
      </p:sp>
    </p:spTree>
    <p:extLst>
      <p:ext uri="{BB962C8B-B14F-4D97-AF65-F5344CB8AC3E}">
        <p14:creationId xmlns:p14="http://schemas.microsoft.com/office/powerpoint/2010/main" val="28696152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6555" y="3829542"/>
            <a:ext cx="4751231" cy="1325563"/>
          </a:xfrm>
        </p:spPr>
        <p:txBody>
          <a:bodyPr/>
          <a:lstStyle/>
          <a:p>
            <a:r>
              <a:rPr lang="en-US" dirty="0"/>
              <a:t>   .        .        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3068" y="1220317"/>
            <a:ext cx="549820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900" dirty="0">
                <a:latin typeface="Century Gothic" panose="020B0502020202020204" pitchFamily="34" charset="0"/>
              </a:rPr>
              <a:t>tap</a:t>
            </a:r>
          </a:p>
        </p:txBody>
      </p:sp>
    </p:spTree>
    <p:extLst>
      <p:ext uri="{BB962C8B-B14F-4D97-AF65-F5344CB8AC3E}">
        <p14:creationId xmlns:p14="http://schemas.microsoft.com/office/powerpoint/2010/main" val="1909414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nail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331" y="252663"/>
            <a:ext cx="3303338" cy="330333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62337" y="486075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481011" y="485674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862011" y="485674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97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nuts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2286" y="289522"/>
            <a:ext cx="3307427" cy="3312516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6882064" y="484872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529138" y="484471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039852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5390147" y="484471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74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319" y="269571"/>
            <a:ext cx="2657165" cy="333246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702968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192252" y="4852735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5321968" y="4852736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07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nose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423" y="167107"/>
            <a:ext cx="2151153" cy="3388893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93895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79432" y="4836694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20098" y="4851532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35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net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872" y="373342"/>
            <a:ext cx="4608255" cy="3136621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582653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252411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69505" y="4779343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4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0471" y="104943"/>
            <a:ext cx="3451058" cy="3451058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414211" y="4839898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6047874" y="4841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464968" y="4839900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/>
          <p:cNvSpPr/>
          <p:nvPr/>
        </p:nvSpPr>
        <p:spPr>
          <a:xfrm>
            <a:off x="6898104" y="4839899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3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9600" dirty="0">
                <a:latin typeface="Berlin Sans FB" panose="020E0602020502020306" pitchFamily="34" charset="0"/>
              </a:rPr>
              <a:t>nec</a:t>
            </a:r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7072" y="290763"/>
            <a:ext cx="4897855" cy="3265237"/>
          </a:xfrm>
          <a:prstGeom prst="rect">
            <a:avLst/>
          </a:prstGeom>
        </p:spPr>
      </p:pic>
      <p:sp>
        <p:nvSpPr>
          <p:cNvPr id="5" name="Flowchart: Connector 4"/>
          <p:cNvSpPr/>
          <p:nvPr/>
        </p:nvSpPr>
        <p:spPr>
          <a:xfrm>
            <a:off x="5245769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/>
          <p:cNvSpPr/>
          <p:nvPr/>
        </p:nvSpPr>
        <p:spPr>
          <a:xfrm>
            <a:off x="5831305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/>
          <p:cNvSpPr/>
          <p:nvPr/>
        </p:nvSpPr>
        <p:spPr>
          <a:xfrm>
            <a:off x="6693568" y="4776537"/>
            <a:ext cx="48126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53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48</Words>
  <Application>Microsoft Office PowerPoint</Application>
  <PresentationFormat>Widescreen</PresentationFormat>
  <Paragraphs>33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nap</vt:lpstr>
      <vt:lpstr>nip</vt:lpstr>
      <vt:lpstr>pan</vt:lpstr>
      <vt:lpstr>pin</vt:lpstr>
      <vt:lpstr>tin</vt:lpstr>
      <vt:lpstr>tan</vt:lpstr>
      <vt:lpstr>ant</vt:lpstr>
      <vt:lpstr>.             .           .          </vt:lpstr>
      <vt:lpstr>   .                   .            .</vt:lpstr>
      <vt:lpstr>  .         .     .</vt:lpstr>
      <vt:lpstr>.         .       .</vt:lpstr>
      <vt:lpstr>.      .     .</vt:lpstr>
      <vt:lpstr>   .        .        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Dina Qubain</cp:lastModifiedBy>
  <cp:revision>31</cp:revision>
  <dcterms:created xsi:type="dcterms:W3CDTF">2020-06-26T09:35:11Z</dcterms:created>
  <dcterms:modified xsi:type="dcterms:W3CDTF">2023-10-15T18:24:49Z</dcterms:modified>
</cp:coreProperties>
</file>