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A38D-B1C2-4CB0-BC20-62FE589F7DFE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6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A38D-B1C2-4CB0-BC20-62FE589F7DFE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2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A38D-B1C2-4CB0-BC20-62FE589F7DFE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3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A38D-B1C2-4CB0-BC20-62FE589F7DFE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2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A38D-B1C2-4CB0-BC20-62FE589F7DFE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4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A38D-B1C2-4CB0-BC20-62FE589F7DFE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A38D-B1C2-4CB0-BC20-62FE589F7DFE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2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A38D-B1C2-4CB0-BC20-62FE589F7DFE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0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A38D-B1C2-4CB0-BC20-62FE589F7DFE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1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A38D-B1C2-4CB0-BC20-62FE589F7DFE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0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A38D-B1C2-4CB0-BC20-62FE589F7DFE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8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7A38D-B1C2-4CB0-BC20-62FE589F7DFE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057400"/>
            <a:ext cx="6400800" cy="4419600"/>
          </a:xfrm>
        </p:spPr>
        <p:txBody>
          <a:bodyPr>
            <a:noAutofit/>
          </a:bodyPr>
          <a:lstStyle/>
          <a:p>
            <a:r>
              <a:rPr lang="en-US" sz="17000" b="1" dirty="0">
                <a:solidFill>
                  <a:schemeClr val="accent2"/>
                </a:solidFill>
                <a:latin typeface="Juice ITC" pitchFamily="82" charset="0"/>
              </a:rPr>
              <a:t>Orange</a:t>
            </a:r>
          </a:p>
        </p:txBody>
      </p:sp>
    </p:spTree>
    <p:extLst>
      <p:ext uri="{BB962C8B-B14F-4D97-AF65-F5344CB8AC3E}">
        <p14:creationId xmlns:p14="http://schemas.microsoft.com/office/powerpoint/2010/main" val="2917387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059E09-F231-4B92-A045-2517CB909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841" y="103601"/>
            <a:ext cx="11807301" cy="675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14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F64C31-14D0-4DF1-9CA6-9F1FD7E88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23" l="870" r="9880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9619" y="106085"/>
            <a:ext cx="8273989" cy="626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8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C2B788-743A-45B1-A6C7-D179F362E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3403" y="1686757"/>
            <a:ext cx="7439486" cy="40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8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A20C2F-9B7F-4114-BD8D-8B847CE68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4626" y="1029810"/>
            <a:ext cx="7031114" cy="537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1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833D34-17BC-4C26-A8F8-DB73C7E63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0540" y="1090950"/>
            <a:ext cx="7173157" cy="537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95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FF1F8AB3-662D-41EC-8D81-A9C17869B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8320" y="1216240"/>
            <a:ext cx="5326600" cy="471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8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E5B7B3-8C60-4CEA-AC99-9953CDB45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088" y="1253331"/>
            <a:ext cx="69262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97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Dina Qubain</cp:lastModifiedBy>
  <cp:revision>5</cp:revision>
  <dcterms:created xsi:type="dcterms:W3CDTF">2020-06-18T12:35:39Z</dcterms:created>
  <dcterms:modified xsi:type="dcterms:W3CDTF">2023-10-15T18:24:29Z</dcterms:modified>
</cp:coreProperties>
</file>