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6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27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6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4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1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2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9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01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8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6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956-CA22-434E-93F8-E868CDF3E050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21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4E956-CA22-434E-93F8-E868CDF3E050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98475-151C-423C-AE7B-7573B4A42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0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 /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pizza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206" y="274932"/>
            <a:ext cx="3312319" cy="332710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143497" y="49006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626892" y="4886324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153149" y="4914899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7034213" y="49006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06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popcorn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179" y="239713"/>
            <a:ext cx="2791641" cy="331628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286250" y="498633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881563" y="5010149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643562" y="5029199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110286" y="5029199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7074695" y="5038724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7836694" y="5038724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15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purple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873" y="186155"/>
            <a:ext cx="3798253" cy="336984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814887" y="50006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443537" y="50292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976936" y="50292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467472" y="50292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924675" y="50101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85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cap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341" y="331787"/>
            <a:ext cx="4571318" cy="327025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62586" y="50006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53137" y="50006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534150" y="50292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59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sleep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050" y="275443"/>
            <a:ext cx="6819900" cy="332659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010150" y="48958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329237" y="48958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053137" y="48958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943725" y="48958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17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  </a:t>
            </a:r>
            <a:r>
              <a:rPr lang="en-US" sz="9600" dirty="0" err="1">
                <a:latin typeface="Berlin Sans FB" panose="020E0602020502020306" pitchFamily="34" charset="0"/>
              </a:rPr>
              <a:t>i</a:t>
            </a:r>
            <a:r>
              <a:rPr lang="en-US" sz="9600" dirty="0">
                <a:latin typeface="Berlin Sans FB" panose="020E0602020502020306" pitchFamily="34" charset="0"/>
              </a:rPr>
              <a:t>  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sz="10400" dirty="0">
                <a:latin typeface="Berlin Sans FB" panose="020E0602020502020306" pitchFamily="34" charset="0"/>
              </a:rPr>
              <a:t>pit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000625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207917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7200897" y="3394076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729287" y="509111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6207916" y="5067299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6605582" y="509111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88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  a  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pat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229475" y="33972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096000" y="34258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048250" y="34163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557837" y="49149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6181725" y="49149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6724648" y="491966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12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t  </a:t>
            </a:r>
            <a:r>
              <a:rPr lang="en-US" sz="9600" dirty="0" err="1">
                <a:latin typeface="Berlin Sans FB" panose="020E0602020502020306" pitchFamily="34" charset="0"/>
              </a:rPr>
              <a:t>i</a:t>
            </a:r>
            <a:r>
              <a:rPr lang="en-US" sz="9600" dirty="0">
                <a:latin typeface="Berlin Sans FB" panose="020E0602020502020306" pitchFamily="34" charset="0"/>
              </a:rPr>
              <a:t>  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tip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248274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991224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648449" y="34163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343650" y="504348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548309" y="502443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5948361" y="504348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56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t  a  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tap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729162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991225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253288" y="34115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333998" y="51673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924549" y="51673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562725" y="51673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9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pineapple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191" y="384175"/>
            <a:ext cx="2263618" cy="31718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3714750" y="505777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4257080" y="5091111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4776787" y="508158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010275" y="5062536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6878240" y="508158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7838479" y="5091111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6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pram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118" y="262167"/>
            <a:ext cx="3433763" cy="333987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000625" y="5033963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486399" y="5024438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095999" y="5033963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929437" y="50101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45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parrot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425" y="285749"/>
            <a:ext cx="4489667" cy="327025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91074" y="50006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410199" y="50006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110286" y="50006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810373" y="49720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7467597" y="496728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64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pie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350" y="318360"/>
            <a:ext cx="4100513" cy="328367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257925" y="491490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695950" y="491013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0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pencil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788" y="234663"/>
            <a:ext cx="3321337" cy="332133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7372350" y="488632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110412" y="488156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48474" y="488156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150552" y="488156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/>
          <p:cNvSpPr/>
          <p:nvPr/>
        </p:nvSpPr>
        <p:spPr>
          <a:xfrm>
            <a:off x="5541674" y="488156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/>
          <p:cNvSpPr/>
          <p:nvPr/>
        </p:nvSpPr>
        <p:spPr>
          <a:xfrm>
            <a:off x="5014480" y="4886324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4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561" y="268040"/>
            <a:ext cx="3328877" cy="333399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72113" y="4943475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91235" y="49387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19885" y="494823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2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896" y="318755"/>
            <a:ext cx="4698207" cy="328328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43537" y="49720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95999" y="49720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48461" y="497681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53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pin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356632"/>
            <a:ext cx="4300538" cy="324540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716315" y="49720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260306" y="4957762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782865" y="4986337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305425" y="4972050"/>
            <a:ext cx="85725" cy="5715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8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29</Words>
  <Application>Microsoft Office PowerPoint</Application>
  <PresentationFormat>Widescreen</PresentationFormat>
  <Paragraphs>22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  i  t</vt:lpstr>
      <vt:lpstr>p  a  t</vt:lpstr>
      <vt:lpstr>t  i  p</vt:lpstr>
      <vt:lpstr>t  a  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21</cp:revision>
  <dcterms:created xsi:type="dcterms:W3CDTF">2020-06-21T15:06:32Z</dcterms:created>
  <dcterms:modified xsi:type="dcterms:W3CDTF">2023-10-15T18:24:00Z</dcterms:modified>
</cp:coreProperties>
</file>