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057400"/>
            <a:ext cx="6400800" cy="4419600"/>
          </a:xfrm>
        </p:spPr>
        <p:txBody>
          <a:bodyPr>
            <a:noAutofit/>
          </a:bodyPr>
          <a:lstStyle/>
          <a:p>
            <a:r>
              <a:rPr lang="en-US" sz="17000" b="1" dirty="0">
                <a:solidFill>
                  <a:schemeClr val="accent2"/>
                </a:solidFill>
                <a:latin typeface="Juice ITC" pitchFamily="82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291738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059E09-F231-4B92-A045-2517CB909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1" y="103601"/>
            <a:ext cx="11807301" cy="67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F64C31-14D0-4DF1-9CA6-9F1FD7E8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23" l="870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619" y="106085"/>
            <a:ext cx="8273989" cy="62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2B788-743A-45B1-A6C7-D179F362E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403" y="1686757"/>
            <a:ext cx="7439486" cy="4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8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20C2F-9B7F-4114-BD8D-8B847CE6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626" y="1029810"/>
            <a:ext cx="7031114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33D34-17BC-4C26-A8F8-DB73C7E6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540" y="1090950"/>
            <a:ext cx="7173157" cy="53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F1F8AB3-662D-41EC-8D81-A9C17869B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320" y="1216240"/>
            <a:ext cx="5326600" cy="47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5B7B3-8C60-4CEA-AC99-9953CDB4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8" y="1253331"/>
            <a:ext cx="6926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Juice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F.AbuBaker</cp:lastModifiedBy>
  <cp:revision>4</cp:revision>
  <dcterms:created xsi:type="dcterms:W3CDTF">2020-06-18T12:35:39Z</dcterms:created>
  <dcterms:modified xsi:type="dcterms:W3CDTF">2023-10-15T16:51:21Z</dcterms:modified>
</cp:coreProperties>
</file>