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6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4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4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5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5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7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2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0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8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F31A-0768-4AED-8854-862F6A1A182F}" type="datetimeFigureOut">
              <a:rPr lang="en-US" smtClean="0"/>
              <a:t>09-Oct-20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8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needle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205" y="202449"/>
            <a:ext cx="3399589" cy="339958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44453" y="488561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50832" y="487599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018422" y="488962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6569242" y="488762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nurse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631" y="217238"/>
            <a:ext cx="3384800" cy="33848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89359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47084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12305" y="484752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677527" y="484752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6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ant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93675"/>
            <a:ext cx="4876800" cy="33623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3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16316" y="484351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3832" y="484631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hen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718" y="190487"/>
            <a:ext cx="3472113" cy="336551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4368" y="486075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55895" y="486075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29663" y="486075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fin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126" y="406985"/>
            <a:ext cx="4475747" cy="31490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94684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939590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28874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63" y="209692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nap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4604087" y="446166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34459" y="448452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819273" y="44502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1653" y="225333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nip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900864" y="463646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735053" y="46409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44916" y="46409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2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990" y="2048795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pan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692309" y="445398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096001" y="445398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503699" y="445398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6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031" y="209692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pin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229725" y="457866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108031" y="457866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74569" y="459320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969" y="2241300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tin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069305" y="439152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07242" y="439152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910137" y="43943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842" y="2000668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tan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632158" y="407870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43338" y="407870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86863" y="4078703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nail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83" y="254204"/>
            <a:ext cx="2327359" cy="325575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4369" y="482225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93042" y="482225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2012" y="482345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84" y="2289427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 smtClean="0">
                <a:latin typeface="Berlin Sans FB" panose="020E0602020502020306" pitchFamily="34" charset="0"/>
              </a:rPr>
              <a:t>ant</a:t>
            </a:r>
            <a:endParaRPr lang="en-US" sz="199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997116" y="43193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228347" y="43193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411452" y="431933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4736" y="4499243"/>
            <a:ext cx="3849709" cy="1325563"/>
          </a:xfrm>
        </p:spPr>
        <p:txBody>
          <a:bodyPr/>
          <a:lstStyle/>
          <a:p>
            <a:r>
              <a:rPr lang="en-US" dirty="0" smtClean="0"/>
              <a:t>.             .           .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8658" y="1825625"/>
            <a:ext cx="7915141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3900" dirty="0">
                <a:latin typeface="Century Gothic" panose="020B0502020202020204" pitchFamily="34" charset="0"/>
              </a:rPr>
              <a:t>s</a:t>
            </a:r>
            <a:r>
              <a:rPr lang="en-US" sz="23900" dirty="0" smtClean="0">
                <a:latin typeface="Century Gothic" panose="020B0502020202020204" pitchFamily="34" charset="0"/>
              </a:rPr>
              <a:t>at 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23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8820" y="4563637"/>
            <a:ext cx="6026239" cy="13255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4800" b="1" dirty="0" smtClean="0"/>
              <a:t>.                   .            .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820" y="1780841"/>
            <a:ext cx="6618668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3900" dirty="0" smtClean="0">
                <a:latin typeface="Century Gothic" panose="020B0502020202020204" pitchFamily="34" charset="0"/>
              </a:rPr>
              <a:t>pat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13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9580" y="3754672"/>
            <a:ext cx="4145924" cy="1325563"/>
          </a:xfrm>
        </p:spPr>
        <p:txBody>
          <a:bodyPr/>
          <a:lstStyle/>
          <a:p>
            <a:r>
              <a:rPr lang="en-US" dirty="0" smtClean="0"/>
              <a:t>  .         .    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6854" y="1690688"/>
            <a:ext cx="3991377" cy="27267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3900" dirty="0" smtClean="0">
                <a:latin typeface="Century Gothic" panose="020B0502020202020204" pitchFamily="34" charset="0"/>
              </a:rPr>
              <a:t>sit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107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136" y="3986491"/>
            <a:ext cx="7322712" cy="1325563"/>
          </a:xfrm>
        </p:spPr>
        <p:txBody>
          <a:bodyPr/>
          <a:lstStyle/>
          <a:p>
            <a:r>
              <a:rPr lang="en-US" dirty="0" smtClean="0"/>
              <a:t>.         .       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23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entury Gothic" panose="020B0502020202020204" pitchFamily="34" charset="0"/>
              </a:rPr>
              <a:t>pit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5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9064" y="4446006"/>
            <a:ext cx="5290091" cy="1325563"/>
          </a:xfrm>
        </p:spPr>
        <p:txBody>
          <a:bodyPr/>
          <a:lstStyle/>
          <a:p>
            <a:r>
              <a:rPr lang="en-US" dirty="0" smtClean="0"/>
              <a:t>.      .    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403" y="1304321"/>
            <a:ext cx="625805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900" dirty="0" smtClean="0">
                <a:latin typeface="Century Gothic" panose="020B0502020202020204" pitchFamily="34" charset="0"/>
              </a:rPr>
              <a:t>tip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615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6555" y="3829542"/>
            <a:ext cx="4751231" cy="13255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.        .        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3068" y="1220317"/>
            <a:ext cx="549820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 smtClean="0">
                <a:latin typeface="Century Gothic" panose="020B0502020202020204" pitchFamily="34" charset="0"/>
              </a:rPr>
              <a:t>tap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1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nail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331" y="252663"/>
            <a:ext cx="3303338" cy="330333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62337" y="486075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81011" y="485674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2011" y="485674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9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nuts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286" y="289522"/>
            <a:ext cx="3307427" cy="33125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82064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529138" y="484471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39852" y="484471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390147" y="484471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nine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319" y="269571"/>
            <a:ext cx="2657165" cy="333246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02968" y="485273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2252" y="485273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21968" y="485273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nose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423" y="167107"/>
            <a:ext cx="2151153" cy="338889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293895" y="483669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79432" y="483669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20098" y="48515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872" y="373342"/>
            <a:ext cx="4608255" cy="313662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3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52411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669505" y="4779343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nest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471" y="104943"/>
            <a:ext cx="3451058" cy="345105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14211" y="483989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47874" y="484190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64968" y="483990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898104" y="483989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nec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072" y="290763"/>
            <a:ext cx="4897855" cy="326523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245769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31305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693568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48</Words>
  <Application>Microsoft Office PowerPoint</Application>
  <PresentationFormat>Widescreen</PresentationFormat>
  <Paragraphs>33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Berlin Sans FB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nap</vt:lpstr>
      <vt:lpstr>nip</vt:lpstr>
      <vt:lpstr>pan</vt:lpstr>
      <vt:lpstr>pin</vt:lpstr>
      <vt:lpstr>tin</vt:lpstr>
      <vt:lpstr>tan</vt:lpstr>
      <vt:lpstr>ant</vt:lpstr>
      <vt:lpstr>.             .           .          </vt:lpstr>
      <vt:lpstr>   .                   .            .</vt:lpstr>
      <vt:lpstr>  .         .     .</vt:lpstr>
      <vt:lpstr>.         .       .</vt:lpstr>
      <vt:lpstr>.      .     .</vt:lpstr>
      <vt:lpstr>   .        .         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30</cp:revision>
  <dcterms:created xsi:type="dcterms:W3CDTF">2020-06-26T09:35:11Z</dcterms:created>
  <dcterms:modified xsi:type="dcterms:W3CDTF">2020-10-09T11:17:54Z</dcterms:modified>
</cp:coreProperties>
</file>