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5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7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2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F31A-0768-4AED-8854-862F6A1A182F}" type="datetimeFigureOut">
              <a:rPr lang="en-US" smtClean="0"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needle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205" y="202449"/>
            <a:ext cx="3399589" cy="339958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44453" y="488561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50832" y="487599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018422" y="488962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569242" y="488762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nurse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31" y="217238"/>
            <a:ext cx="3384800" cy="33848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89359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47084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12305" y="484752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677527" y="484752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ant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3675"/>
            <a:ext cx="4876800" cy="33623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3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16316" y="484351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3832" y="484631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hen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18" y="190487"/>
            <a:ext cx="3472113" cy="33655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4368" y="486075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5895" y="486075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29663" y="486075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fin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26" y="406985"/>
            <a:ext cx="4475747" cy="31490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94684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39590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28874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63" y="209692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nap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4604087" y="446166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34459" y="448452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19273" y="44502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653" y="225333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nip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900864" y="463646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735053" y="46409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44916" y="46409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990" y="2048795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pan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692309" y="445398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96001" y="445398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503699" y="445398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031" y="209692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pin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229725" y="457866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108031" y="457866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74569" y="459320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69" y="2241300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tin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69305" y="439152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07242" y="439152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910137" y="43943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842" y="2000668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tan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632158" y="407870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43338" y="407870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86863" y="4078703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nail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83" y="254204"/>
            <a:ext cx="2327359" cy="325575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4369" y="482225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93042" y="482225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2012" y="482345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84" y="2289427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ant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997116" y="43193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228347" y="43193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411452" y="431933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nail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31" y="252663"/>
            <a:ext cx="3303338" cy="33033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62337" y="486075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81011" y="485674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2011" y="485674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nuts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86" y="289522"/>
            <a:ext cx="3307427" cy="33125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82064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529138" y="484471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39852" y="484471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390147" y="484471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nine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19" y="269571"/>
            <a:ext cx="2657165" cy="333246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02968" y="485273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2252" y="485273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21968" y="485273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nose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423" y="167107"/>
            <a:ext cx="2151153" cy="338889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293895" y="483669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79432" y="483669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20098" y="48515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72" y="373342"/>
            <a:ext cx="4608255" cy="313662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3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52411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669505" y="4779343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nest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471" y="104943"/>
            <a:ext cx="3451058" cy="345105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14211" y="483989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47874" y="484190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64968" y="483990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898104" y="483989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nec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072" y="290763"/>
            <a:ext cx="4897855" cy="32652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245769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31305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693568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</Words>
  <Application>Microsoft Office PowerPoint</Application>
  <PresentationFormat>Widescreen</PresentationFormat>
  <Paragraphs>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nap</vt:lpstr>
      <vt:lpstr>nip</vt:lpstr>
      <vt:lpstr>pan</vt:lpstr>
      <vt:lpstr>pin</vt:lpstr>
      <vt:lpstr>tin</vt:lpstr>
      <vt:lpstr>tan</vt:lpstr>
      <vt:lpstr>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27</cp:revision>
  <dcterms:created xsi:type="dcterms:W3CDTF">2020-06-26T09:35:11Z</dcterms:created>
  <dcterms:modified xsi:type="dcterms:W3CDTF">2020-06-26T10:19:13Z</dcterms:modified>
</cp:coreProperties>
</file>