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26-Jun-20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997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26-Jun-20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366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26-Jun-20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65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26-Jun-20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041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26-Jun-20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4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26-Jun-20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15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26-Jun-20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51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26-Jun-20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77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26-Jun-20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26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26-Jun-20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601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26-Jun-20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48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7F31A-0768-4AED-8854-862F6A1A182F}" type="datetimeFigureOut">
              <a:rPr lang="en-US" smtClean="0"/>
              <a:t>26-Jun-20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81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needle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6205" y="202449"/>
            <a:ext cx="3399589" cy="3399589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744453" y="4885619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650832" y="4875995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7018422" y="4889629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Flowchart: Connector 7"/>
          <p:cNvSpPr/>
          <p:nvPr/>
        </p:nvSpPr>
        <p:spPr>
          <a:xfrm>
            <a:off x="6569242" y="4887621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77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nurse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9631" y="217238"/>
            <a:ext cx="3384800" cy="3384800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089359" y="4848726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747084" y="4848726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212305" y="4847522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677527" y="4847522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96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ant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193675"/>
            <a:ext cx="4876800" cy="336232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582653" y="4848726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216316" y="4843511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793832" y="484631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3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hen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718" y="190487"/>
            <a:ext cx="3472113" cy="336551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474368" y="486075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055895" y="486075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729663" y="4860756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fin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126" y="406985"/>
            <a:ext cx="4475747" cy="314901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594684" y="4812632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939590" y="4812632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428874" y="4812632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3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8063" y="2096921"/>
            <a:ext cx="9144000" cy="2387600"/>
          </a:xfrm>
        </p:spPr>
        <p:txBody>
          <a:bodyPr>
            <a:noAutofit/>
          </a:bodyPr>
          <a:lstStyle/>
          <a:p>
            <a:r>
              <a:rPr lang="en-US" sz="19900" dirty="0" smtClean="0">
                <a:latin typeface="Berlin Sans FB" panose="020E0602020502020306" pitchFamily="34" charset="0"/>
              </a:rPr>
              <a:t>nap</a:t>
            </a:r>
            <a:endParaRPr lang="en-US" sz="19900" dirty="0">
              <a:latin typeface="Berlin Sans FB" panose="020E0602020502020306" pitchFamily="34" charset="0"/>
            </a:endParaRPr>
          </a:p>
        </p:txBody>
      </p:sp>
      <p:sp>
        <p:nvSpPr>
          <p:cNvPr id="5" name="Flowchart: Connector 4"/>
          <p:cNvSpPr/>
          <p:nvPr/>
        </p:nvSpPr>
        <p:spPr>
          <a:xfrm>
            <a:off x="4604087" y="4461661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034459" y="4484520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819273" y="4450231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86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1653" y="2253331"/>
            <a:ext cx="9144000" cy="2387600"/>
          </a:xfrm>
        </p:spPr>
        <p:txBody>
          <a:bodyPr>
            <a:noAutofit/>
          </a:bodyPr>
          <a:lstStyle/>
          <a:p>
            <a:r>
              <a:rPr lang="en-US" sz="19900" dirty="0" smtClean="0">
                <a:latin typeface="Berlin Sans FB" panose="020E0602020502020306" pitchFamily="34" charset="0"/>
              </a:rPr>
              <a:t>nip</a:t>
            </a:r>
            <a:endParaRPr lang="en-US" sz="19900" dirty="0">
              <a:latin typeface="Berlin Sans FB" panose="020E0602020502020306" pitchFamily="34" charset="0"/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4900864" y="4636468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735053" y="4640931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444916" y="4640931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02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9990" y="2048795"/>
            <a:ext cx="9144000" cy="2387600"/>
          </a:xfrm>
        </p:spPr>
        <p:txBody>
          <a:bodyPr>
            <a:noAutofit/>
          </a:bodyPr>
          <a:lstStyle/>
          <a:p>
            <a:r>
              <a:rPr lang="en-US" sz="19900" dirty="0" smtClean="0">
                <a:latin typeface="Berlin Sans FB" panose="020E0602020502020306" pitchFamily="34" charset="0"/>
              </a:rPr>
              <a:t>pan</a:t>
            </a:r>
            <a:endParaRPr lang="en-US" sz="19900" dirty="0">
              <a:latin typeface="Berlin Sans FB" panose="020E0602020502020306" pitchFamily="34" charset="0"/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4692309" y="445398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6096001" y="445398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503699" y="4453988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56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6031" y="2096921"/>
            <a:ext cx="9144000" cy="2387600"/>
          </a:xfrm>
        </p:spPr>
        <p:txBody>
          <a:bodyPr>
            <a:noAutofit/>
          </a:bodyPr>
          <a:lstStyle/>
          <a:p>
            <a:r>
              <a:rPr lang="en-US" sz="19900" dirty="0" smtClean="0">
                <a:latin typeface="Berlin Sans FB" panose="020E0602020502020306" pitchFamily="34" charset="0"/>
              </a:rPr>
              <a:t>pin</a:t>
            </a:r>
            <a:endParaRPr lang="en-US" sz="19900" dirty="0">
              <a:latin typeface="Berlin Sans FB" panose="020E0602020502020306" pitchFamily="34" charset="0"/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5229725" y="4578669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6108031" y="4578669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074569" y="4593205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39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1969" y="2241300"/>
            <a:ext cx="9144000" cy="2387600"/>
          </a:xfrm>
        </p:spPr>
        <p:txBody>
          <a:bodyPr>
            <a:noAutofit/>
          </a:bodyPr>
          <a:lstStyle/>
          <a:p>
            <a:r>
              <a:rPr lang="en-US" sz="19900" dirty="0" smtClean="0">
                <a:latin typeface="Berlin Sans FB" panose="020E0602020502020306" pitchFamily="34" charset="0"/>
              </a:rPr>
              <a:t>tin</a:t>
            </a:r>
            <a:endParaRPr lang="en-US" sz="19900" dirty="0">
              <a:latin typeface="Berlin Sans FB" panose="020E0602020502020306" pitchFamily="34" charset="0"/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5069305" y="4391525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807242" y="4391524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910137" y="4394332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47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3842" y="2000668"/>
            <a:ext cx="9144000" cy="2387600"/>
          </a:xfrm>
        </p:spPr>
        <p:txBody>
          <a:bodyPr>
            <a:noAutofit/>
          </a:bodyPr>
          <a:lstStyle/>
          <a:p>
            <a:r>
              <a:rPr lang="en-US" sz="19900" dirty="0" smtClean="0">
                <a:latin typeface="Berlin Sans FB" panose="020E0602020502020306" pitchFamily="34" charset="0"/>
              </a:rPr>
              <a:t>tan</a:t>
            </a:r>
            <a:endParaRPr lang="en-US" sz="19900" dirty="0">
              <a:latin typeface="Berlin Sans FB" panose="020E0602020502020306" pitchFamily="34" charset="0"/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4632158" y="4078705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843338" y="4078704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186863" y="4078703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8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nail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683" y="254204"/>
            <a:ext cx="2327359" cy="3255759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474369" y="4822255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493042" y="4822255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862012" y="4823459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72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84" y="2289427"/>
            <a:ext cx="9144000" cy="2387600"/>
          </a:xfrm>
        </p:spPr>
        <p:txBody>
          <a:bodyPr>
            <a:noAutofit/>
          </a:bodyPr>
          <a:lstStyle/>
          <a:p>
            <a:r>
              <a:rPr lang="en-US" sz="19900" dirty="0" smtClean="0">
                <a:latin typeface="Berlin Sans FB" panose="020E0602020502020306" pitchFamily="34" charset="0"/>
              </a:rPr>
              <a:t>ant</a:t>
            </a:r>
            <a:endParaRPr lang="en-US" sz="19900" dirty="0">
              <a:latin typeface="Berlin Sans FB" panose="020E0602020502020306" pitchFamily="34" charset="0"/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4997116" y="431933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6228347" y="431933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411452" y="4319336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7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nail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331" y="252663"/>
            <a:ext cx="3303338" cy="3303338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462337" y="4860758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481011" y="485674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862011" y="4856746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69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nuts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2286" y="289522"/>
            <a:ext cx="3307427" cy="331251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882064" y="4848726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529138" y="4844715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039852" y="4844714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5390147" y="4844714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7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nine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319" y="269571"/>
            <a:ext cx="2657165" cy="3332467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702968" y="4852735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192252" y="4852735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321968" y="4852736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00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nose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423" y="167107"/>
            <a:ext cx="2151153" cy="338889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293895" y="4836694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879432" y="4836694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420098" y="4851532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3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net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872" y="373342"/>
            <a:ext cx="4608255" cy="3136621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582653" y="477653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252411" y="477653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669505" y="4779343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4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nest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0471" y="104943"/>
            <a:ext cx="3451058" cy="3451058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414211" y="4839898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047874" y="4841900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464968" y="4839900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898104" y="4839899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3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nec</a:t>
            </a:r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7072" y="290763"/>
            <a:ext cx="4897855" cy="3265237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245769" y="477653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831305" y="477653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693568" y="477653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15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21</Words>
  <Application>Microsoft Office PowerPoint</Application>
  <PresentationFormat>Widescreen</PresentationFormat>
  <Paragraphs>21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Berlin Sans FB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nap</vt:lpstr>
      <vt:lpstr>nip</vt:lpstr>
      <vt:lpstr>pan</vt:lpstr>
      <vt:lpstr>pin</vt:lpstr>
      <vt:lpstr>tin</vt:lpstr>
      <vt:lpstr>tan</vt:lpstr>
      <vt:lpstr>ant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THINK PAD</cp:lastModifiedBy>
  <cp:revision>27</cp:revision>
  <dcterms:created xsi:type="dcterms:W3CDTF">2020-06-26T09:35:11Z</dcterms:created>
  <dcterms:modified xsi:type="dcterms:W3CDTF">2020-06-26T10:19:13Z</dcterms:modified>
</cp:coreProperties>
</file>