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306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295" r:id="rId48"/>
    <p:sldId id="296" r:id="rId49"/>
    <p:sldId id="29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9AFA6AA-D10A-4247-9F61-0B2A4EA05C5E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61448AE-7381-408E-98B8-24F70DDD3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A6AA-D10A-4247-9F61-0B2A4EA05C5E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48AE-7381-408E-98B8-24F70DDD3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A6AA-D10A-4247-9F61-0B2A4EA05C5E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48AE-7381-408E-98B8-24F70DDD3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AFA6AA-D10A-4247-9F61-0B2A4EA05C5E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1448AE-7381-408E-98B8-24F70DDD3F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9AFA6AA-D10A-4247-9F61-0B2A4EA05C5E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61448AE-7381-408E-98B8-24F70DDD3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A6AA-D10A-4247-9F61-0B2A4EA05C5E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48AE-7381-408E-98B8-24F70DDD3F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A6AA-D10A-4247-9F61-0B2A4EA05C5E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48AE-7381-408E-98B8-24F70DDD3F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AFA6AA-D10A-4247-9F61-0B2A4EA05C5E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1448AE-7381-408E-98B8-24F70DDD3F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FA6AA-D10A-4247-9F61-0B2A4EA05C5E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448AE-7381-408E-98B8-24F70DDD3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9AFA6AA-D10A-4247-9F61-0B2A4EA05C5E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61448AE-7381-408E-98B8-24F70DDD3F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AFA6AA-D10A-4247-9F61-0B2A4EA05C5E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61448AE-7381-408E-98B8-24F70DDD3F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AFA6AA-D10A-4247-9F61-0B2A4EA05C5E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61448AE-7381-408E-98B8-24F70DDD3F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7800"/>
            <a:ext cx="7467600" cy="3962400"/>
          </a:xfrm>
        </p:spPr>
        <p:txBody>
          <a:bodyPr>
            <a:normAutofit/>
          </a:bodyPr>
          <a:lstStyle/>
          <a:p>
            <a:r>
              <a:rPr lang="ar-JO" sz="9600" dirty="0"/>
              <a:t>مهنة الطبيب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Toshiba\Desktop\مهنة الطبيب\32372B6C00000578-0-image-a-12_145805373669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8001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914400"/>
          </a:xfrm>
        </p:spPr>
        <p:txBody>
          <a:bodyPr/>
          <a:lstStyle/>
          <a:p>
            <a:pPr algn="ctr"/>
            <a:r>
              <a:rPr lang="ar-JO" dirty="0"/>
              <a:t>ضوء</a:t>
            </a:r>
            <a:endParaRPr lang="en-US" dirty="0"/>
          </a:p>
        </p:txBody>
      </p:sp>
      <p:pic>
        <p:nvPicPr>
          <p:cNvPr id="9218" name="Picture 2" descr="C:\Documents and Settings\Toshiba\Desktop\مهنة الطبيب\344087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7924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467600" cy="762000"/>
          </a:xfrm>
        </p:spPr>
        <p:txBody>
          <a:bodyPr/>
          <a:lstStyle/>
          <a:p>
            <a:pPr algn="ctr"/>
            <a:r>
              <a:rPr lang="ar-JO" dirty="0"/>
              <a:t>ضاغطات اللسان</a:t>
            </a:r>
            <a:endParaRPr lang="en-US" dirty="0"/>
          </a:p>
        </p:txBody>
      </p:sp>
      <p:pic>
        <p:nvPicPr>
          <p:cNvPr id="10242" name="Picture 2" descr="C:\Documents and Settings\Toshiba\Desktop\مهنة الطبيب\17806500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95400"/>
            <a:ext cx="8001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Toshiba\Desktop\مهنة الطبيب\sayahhthumb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001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ar-JO" dirty="0"/>
              <a:t>حُقنه (إبره)</a:t>
            </a:r>
            <a:endParaRPr lang="en-US" dirty="0"/>
          </a:p>
        </p:txBody>
      </p:sp>
      <p:pic>
        <p:nvPicPr>
          <p:cNvPr id="12290" name="Picture 2" descr="C:\Documents and Settings\Toshiba\Desktop\مهنة الطبيب\syringe-and-vaccin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7924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ar-JO" dirty="0"/>
              <a:t>مطرقه</a:t>
            </a:r>
            <a:endParaRPr lang="en-US" dirty="0"/>
          </a:p>
        </p:txBody>
      </p:sp>
      <p:pic>
        <p:nvPicPr>
          <p:cNvPr id="13314" name="Picture 2" descr="C:\Documents and Settings\Toshiba\Desktop\مهنة الطبيب\8449a46741026b7d8a49f548de5fb82a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620000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Toshiba\Desktop\مهنة الطبيب\7674430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3657600" cy="6477000"/>
          </a:xfrm>
          <a:prstGeom prst="rect">
            <a:avLst/>
          </a:prstGeom>
          <a:noFill/>
        </p:spPr>
      </p:pic>
      <p:pic>
        <p:nvPicPr>
          <p:cNvPr id="14339" name="Picture 3" descr="C:\Documents and Settings\Toshiba\Desktop\مهنة الطبيب\man-stroking-ladys-heel-with-reflex-hammer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8600"/>
            <a:ext cx="3810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ar-JO" dirty="0"/>
              <a:t>لاصق للجروح (بلاستر)</a:t>
            </a:r>
            <a:endParaRPr lang="en-US" dirty="0"/>
          </a:p>
        </p:txBody>
      </p:sp>
      <p:pic>
        <p:nvPicPr>
          <p:cNvPr id="15362" name="Picture 2" descr="C:\Documents and Settings\Toshiba\Desktop\مهنة الطبيب\Band Aid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7924800" cy="533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Toshiba\Desktop\مهنة الطبيب\9814768-Person-putting-a-plaster-on-finger-isolated-on-white-background-Stock-Photo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1534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ar-JO" dirty="0"/>
              <a:t>لفافات - ضمادات</a:t>
            </a:r>
            <a:endParaRPr lang="en-US" dirty="0"/>
          </a:p>
        </p:txBody>
      </p:sp>
      <p:pic>
        <p:nvPicPr>
          <p:cNvPr id="17410" name="Picture 2" descr="C:\Documents and Settings\Toshiba\Desktop\مهنة الطبيب\05-51-111N 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79248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oshiba\Desktop\مهنة الطبيب\feature-locations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228600" y="228600"/>
            <a:ext cx="3962400" cy="6477000"/>
          </a:xfrm>
          <a:prstGeom prst="rect">
            <a:avLst/>
          </a:prstGeom>
          <a:noFill/>
        </p:spPr>
      </p:pic>
      <p:pic>
        <p:nvPicPr>
          <p:cNvPr id="1027" name="Picture 3" descr="C:\Documents and Settings\Toshiba\Desktop\مهنة الطبيب\img_doctorChild14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4495800" y="228600"/>
            <a:ext cx="4114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Toshiba\Desktop\مهنة الطبيب\stock-photo-close-up-of-male-doctor-bandaging-foot-of-female-patient-at-doctor-s-office-27680010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3657600" cy="6400800"/>
          </a:xfrm>
          <a:prstGeom prst="rect">
            <a:avLst/>
          </a:prstGeom>
          <a:noFill/>
        </p:spPr>
      </p:pic>
      <p:pic>
        <p:nvPicPr>
          <p:cNvPr id="19459" name="Picture 3" descr="C:\Documents and Settings\Toshiba\Desktop\مهنة الطبيب\22868909-Doctor-putting-bandage-on-wrist-Stock-Photo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"/>
            <a:ext cx="3810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ar-JO" dirty="0"/>
              <a:t>قطن و مُعقم (مُطهر)</a:t>
            </a:r>
            <a:endParaRPr lang="en-US" dirty="0"/>
          </a:p>
        </p:txBody>
      </p:sp>
      <p:pic>
        <p:nvPicPr>
          <p:cNvPr id="20482" name="Picture 2" descr="C:\Documents and Settings\Toshiba\Desktop\مهنة الطبيب\apolish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7924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Toshiba\Desktop\مهنة الطبيب\download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7924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ar-JO" dirty="0"/>
              <a:t>المقص و الملقط</a:t>
            </a:r>
            <a:endParaRPr lang="en-US" dirty="0"/>
          </a:p>
        </p:txBody>
      </p:sp>
      <p:pic>
        <p:nvPicPr>
          <p:cNvPr id="22530" name="Picture 2" descr="C:\Documents and Settings\Toshiba\Desktop\مهنة الطبيب\fotolia_14345260_X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7924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467600" cy="990600"/>
          </a:xfrm>
        </p:spPr>
        <p:txBody>
          <a:bodyPr/>
          <a:lstStyle/>
          <a:p>
            <a:pPr algn="ctr"/>
            <a:r>
              <a:rPr lang="ar-JO" dirty="0"/>
              <a:t>جهاز(أداة) قياس الضغط</a:t>
            </a:r>
            <a:endParaRPr lang="en-US" dirty="0"/>
          </a:p>
        </p:txBody>
      </p:sp>
      <p:pic>
        <p:nvPicPr>
          <p:cNvPr id="23554" name="Picture 2" descr="C:\Documents and Settings\Toshiba\Desktop\مهنة الطبيب\-font-b-Medical-b-font-font-b-adult-b-font-mdf800-household-desktop-type-mercur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1447800"/>
            <a:ext cx="7848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Toshiba\Desktop\مهنة الطبيب\scrubbed-person-taking-blood-pressure-of-woman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8077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ar-JO" dirty="0"/>
              <a:t>الدواء</a:t>
            </a:r>
            <a:endParaRPr lang="en-US" dirty="0"/>
          </a:p>
        </p:txBody>
      </p:sp>
      <p:pic>
        <p:nvPicPr>
          <p:cNvPr id="25602" name="Picture 2" descr="C:\Documents and Settings\Toshiba\Desktop\مهنة الطبيب\kachwanya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3657600" cy="5257800"/>
          </a:xfrm>
          <a:prstGeom prst="rect">
            <a:avLst/>
          </a:prstGeom>
          <a:noFill/>
        </p:spPr>
      </p:pic>
      <p:pic>
        <p:nvPicPr>
          <p:cNvPr id="25604" name="Picture 4" descr="C:\Documents and Settings\Toshiba\Desktop\مهنة الطبيب\pills-and-medicine-bottles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7574" y="1143000"/>
            <a:ext cx="3578225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pPr algn="ctr"/>
            <a:r>
              <a:rPr lang="ar-JO" dirty="0"/>
              <a:t>القفازات و الكمامة</a:t>
            </a:r>
            <a:endParaRPr lang="en-US" dirty="0"/>
          </a:p>
        </p:txBody>
      </p:sp>
      <p:pic>
        <p:nvPicPr>
          <p:cNvPr id="26626" name="Picture 2" descr="C:\Documents and Settings\Toshiba\Desktop\مهنة الطبيب\6162863-picture-of-attractive-blond-nurse-putting-on-glov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3657600" cy="5181600"/>
          </a:xfrm>
          <a:prstGeom prst="rect">
            <a:avLst/>
          </a:prstGeom>
          <a:noFill/>
        </p:spPr>
      </p:pic>
      <p:pic>
        <p:nvPicPr>
          <p:cNvPr id="26627" name="Picture 3" descr="C:\Documents and Settings\Toshiba\Desktop\مهنة الطبيب\9302952-Concentrated-female-doctor-wearing-latex-medical-gloves-on-her-hand-isolated-on-white--Stock-Phot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3399" y="1600200"/>
            <a:ext cx="3886201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ar-JO" dirty="0"/>
              <a:t>رداء الطبيب</a:t>
            </a:r>
            <a:endParaRPr lang="en-US" dirty="0"/>
          </a:p>
        </p:txBody>
      </p:sp>
      <p:pic>
        <p:nvPicPr>
          <p:cNvPr id="27650" name="Picture 2" descr="C:\Documents and Settings\Toshiba\Desktop\مهنة الطبيب\Labcoat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7467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ar-JO" dirty="0"/>
              <a:t>حقيبة الطبيب</a:t>
            </a:r>
            <a:endParaRPr lang="en-US" dirty="0"/>
          </a:p>
        </p:txBody>
      </p:sp>
      <p:pic>
        <p:nvPicPr>
          <p:cNvPr id="28674" name="Picture 2" descr="C:\Documents and Settings\Toshiba\Desktop\مهنة الطبيب\first-aid-box-vector-627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76962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676400"/>
            <a:ext cx="7467600" cy="2057400"/>
          </a:xfrm>
        </p:spPr>
        <p:txBody>
          <a:bodyPr>
            <a:normAutofit/>
          </a:bodyPr>
          <a:lstStyle/>
          <a:p>
            <a:pPr algn="ctr"/>
            <a:r>
              <a:rPr lang="ar-JO" sz="4400" dirty="0"/>
              <a:t>ماذا يستخدم الطبيب من أدوات في عمله؟؟</a:t>
            </a:r>
            <a:endParaRPr lang="en-US" sz="4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2438400"/>
            <a:ext cx="7467600" cy="1905000"/>
          </a:xfrm>
        </p:spPr>
        <p:txBody>
          <a:bodyPr>
            <a:noAutofit/>
          </a:bodyPr>
          <a:lstStyle/>
          <a:p>
            <a:pPr algn="ctr"/>
            <a:br>
              <a:rPr lang="ar-JO" sz="5400" dirty="0"/>
            </a:br>
            <a:r>
              <a:rPr lang="ar-JO" sz="5400" dirty="0"/>
              <a:t> </a:t>
            </a:r>
            <a:br>
              <a:rPr lang="ar-JO" sz="5400" dirty="0"/>
            </a:br>
            <a:br>
              <a:rPr lang="ar-JO" sz="5400" dirty="0"/>
            </a:br>
            <a:br>
              <a:rPr lang="ar-JO" sz="5400" dirty="0"/>
            </a:br>
            <a:br>
              <a:rPr lang="ar-JO" sz="5400" dirty="0"/>
            </a:br>
            <a:r>
              <a:rPr lang="ar-JO" sz="5400" dirty="0"/>
              <a:t>يوجد عدة تخصصات للأطباء.... </a:t>
            </a:r>
            <a:endParaRPr lang="en-US" sz="5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ar-JO" dirty="0"/>
              <a:t>طبيب عام (الأسرة)</a:t>
            </a:r>
            <a:endParaRPr lang="en-US" dirty="0"/>
          </a:p>
        </p:txBody>
      </p:sp>
      <p:pic>
        <p:nvPicPr>
          <p:cNvPr id="29698" name="Picture 2" descr="C:\Documents and Settings\Toshiba\Desktop\مهنة الطبيب\family_doctor_femal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7772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ar-JO" dirty="0"/>
              <a:t>طبيب الأسنان</a:t>
            </a:r>
            <a:endParaRPr lang="en-US" dirty="0"/>
          </a:p>
        </p:txBody>
      </p:sp>
      <p:pic>
        <p:nvPicPr>
          <p:cNvPr id="30722" name="Picture 2" descr="C:\Documents and Settings\Toshiba\Desktop\مهنة الطبيب\dm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848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1000" y="273050"/>
            <a:ext cx="7162800" cy="793750"/>
          </a:xfrm>
        </p:spPr>
        <p:txBody>
          <a:bodyPr/>
          <a:lstStyle/>
          <a:p>
            <a:pPr algn="ctr"/>
            <a:r>
              <a:rPr lang="ar-JO" dirty="0"/>
              <a:t>طبيب الأطفال</a:t>
            </a:r>
            <a:endParaRPr lang="en-US" dirty="0"/>
          </a:p>
        </p:txBody>
      </p:sp>
      <p:pic>
        <p:nvPicPr>
          <p:cNvPr id="31746" name="Picture 2" descr="C:\Documents and Settings\Toshiba\Desktop\مهنة الطبيب\doctor-in-house-Aug2009-iStock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457200" y="1219200"/>
            <a:ext cx="3581400" cy="5486400"/>
          </a:xfrm>
          <a:prstGeom prst="rect">
            <a:avLst/>
          </a:prstGeom>
          <a:noFill/>
        </p:spPr>
      </p:pic>
      <p:pic>
        <p:nvPicPr>
          <p:cNvPr id="31747" name="Picture 3" descr="C:\Documents and Settings\Toshiba\Desktop\مهنة الطبيب\pediatrician-kids-poverty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19200"/>
            <a:ext cx="37338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ar-JO" dirty="0"/>
              <a:t>طبيب الأطفال (حديثي الولادة)</a:t>
            </a:r>
            <a:endParaRPr lang="en-US" dirty="0"/>
          </a:p>
        </p:txBody>
      </p:sp>
      <p:pic>
        <p:nvPicPr>
          <p:cNvPr id="32770" name="Picture 2" descr="C:\Documents and Settings\Toshiba\Desktop\مهنة الطبيب\2-362_Doctor_newborn_fl_d-h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7696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ar-JO" dirty="0"/>
              <a:t>طبيب الأشعه</a:t>
            </a:r>
            <a:endParaRPr lang="en-US" dirty="0"/>
          </a:p>
        </p:txBody>
      </p:sp>
      <p:pic>
        <p:nvPicPr>
          <p:cNvPr id="33794" name="Picture 2" descr="C:\Documents and Settings\Toshiba\Desktop\مهنة الطبيب\14374945-Portrait-of-a-doctor-looking-at-a-radiography-Stock-Photo-doctor-lung-xra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524000"/>
            <a:ext cx="7620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ar-JO" dirty="0"/>
              <a:t>طبيب العظام</a:t>
            </a:r>
            <a:endParaRPr lang="en-US" dirty="0"/>
          </a:p>
        </p:txBody>
      </p:sp>
      <p:pic>
        <p:nvPicPr>
          <p:cNvPr id="34818" name="Picture 2" descr="C:\Documents and Settings\Toshiba\Desktop\مهنة الطبيب\4ستون-مهره-ها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7772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ar-JO" dirty="0"/>
              <a:t>طبيب العظام</a:t>
            </a:r>
            <a:endParaRPr lang="en-US" dirty="0"/>
          </a:p>
        </p:txBody>
      </p:sp>
      <p:pic>
        <p:nvPicPr>
          <p:cNvPr id="35842" name="Picture 2" descr="C:\Documents and Settings\Toshiba\Desktop\مهنة الطبيب\doctor-examining-her-patient-knee-medical-office-5049175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19200"/>
            <a:ext cx="3429000" cy="5410200"/>
          </a:xfrm>
          <a:prstGeom prst="rect">
            <a:avLst/>
          </a:prstGeom>
          <a:noFill/>
        </p:spPr>
      </p:pic>
      <p:pic>
        <p:nvPicPr>
          <p:cNvPr id="35843" name="Picture 3" descr="C:\Documents and Settings\Toshiba\Desktop\مهنة الطبيب\doctor-examining-leg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70374" y="1295400"/>
            <a:ext cx="4035426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ar-JO" dirty="0"/>
              <a:t>الجراح</a:t>
            </a:r>
            <a:endParaRPr lang="en-US" dirty="0"/>
          </a:p>
        </p:txBody>
      </p:sp>
      <p:pic>
        <p:nvPicPr>
          <p:cNvPr id="36867" name="Picture 3" descr="C:\Documents and Settings\Toshiba\Desktop\مهنة الطبيب\1024px-Surgeons_at_Work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7848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ar-JO" dirty="0"/>
              <a:t>طبيب العيون</a:t>
            </a:r>
            <a:endParaRPr lang="en-US" dirty="0"/>
          </a:p>
        </p:txBody>
      </p:sp>
      <p:pic>
        <p:nvPicPr>
          <p:cNvPr id="49154" name="Picture 2" descr="C:\Documents and Settings\Toshiba\Desktop\مهنة الطبيب\37724737_xx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8486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oshiba\Desktop\مهنة الطبيب\13432041-medical-tools-Stock-Vector-doctor-nursing-tool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7848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ar-JO" dirty="0"/>
              <a:t>فحص النظر عند طبيب العيون</a:t>
            </a:r>
            <a:endParaRPr lang="en-US" dirty="0"/>
          </a:p>
        </p:txBody>
      </p:sp>
      <p:pic>
        <p:nvPicPr>
          <p:cNvPr id="50178" name="Picture 2" descr="C:\Documents and Settings\Toshiba\Desktop\مهنة الطبيب\getty_rf_photo_of_boy_with_eye_char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77724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/>
              <a:t>قد ينصحنا طبيب العيون بضرورة ارتداء النظارة الطبية عند اللزوم...</a:t>
            </a:r>
            <a:endParaRPr lang="en-US" dirty="0"/>
          </a:p>
        </p:txBody>
      </p:sp>
      <p:pic>
        <p:nvPicPr>
          <p:cNvPr id="51202" name="Picture 2" descr="C:\Documents and Settings\Toshiba\Desktop\مهنة الطبيب\olivos-vision-coming-soon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76962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/>
          <a:lstStyle/>
          <a:p>
            <a:pPr algn="ctr"/>
            <a:r>
              <a:rPr lang="ar-JO" dirty="0"/>
              <a:t>طبيب أنف و أذن و حنجرة</a:t>
            </a:r>
            <a:endParaRPr lang="en-US" dirty="0"/>
          </a:p>
        </p:txBody>
      </p:sp>
      <p:pic>
        <p:nvPicPr>
          <p:cNvPr id="52226" name="Picture 2" descr="C:\Documents and Settings\Toshiba\Desktop\مهنة الطبيب\ent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7848600" cy="5105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ar-JO" dirty="0"/>
              <a:t>طبيب أنف و أذن و حنجرة</a:t>
            </a:r>
            <a:endParaRPr lang="en-US" dirty="0"/>
          </a:p>
        </p:txBody>
      </p:sp>
      <p:pic>
        <p:nvPicPr>
          <p:cNvPr id="53250" name="Picture 2" descr="C:\Documents and Settings\Toshiba\Desktop\مهنة الطبيب\main-ima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7848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/>
          <a:lstStyle/>
          <a:p>
            <a:pPr algn="ctr"/>
            <a:r>
              <a:rPr lang="ar-JO" dirty="0"/>
              <a:t>فحص الأنف</a:t>
            </a:r>
            <a:endParaRPr lang="en-US" dirty="0"/>
          </a:p>
        </p:txBody>
      </p:sp>
      <p:pic>
        <p:nvPicPr>
          <p:cNvPr id="54274" name="Picture 2" descr="C:\Documents and Settings\Toshiba\Desktop\مهنة الطبيب\19806463-Doctor-Young-female-consultant-or-ENT-specialist-with-a-patient-in-her-practice-examining-the-throat-Stock-Phot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1600"/>
            <a:ext cx="77724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ar-JO" dirty="0"/>
              <a:t>فحص الأذن</a:t>
            </a:r>
            <a:endParaRPr lang="en-US" dirty="0"/>
          </a:p>
        </p:txBody>
      </p:sp>
      <p:pic>
        <p:nvPicPr>
          <p:cNvPr id="55298" name="Picture 2" descr="C:\Documents and Settings\Toshiba\Desktop\مهنة الطبيب\ear tube surgery larg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80772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62"/>
          </a:xfrm>
        </p:spPr>
        <p:txBody>
          <a:bodyPr/>
          <a:lstStyle/>
          <a:p>
            <a:pPr algn="ctr"/>
            <a:r>
              <a:rPr lang="ar-JO" dirty="0"/>
              <a:t>فحص الحنجرة</a:t>
            </a:r>
            <a:endParaRPr lang="en-US" dirty="0"/>
          </a:p>
        </p:txBody>
      </p:sp>
      <p:pic>
        <p:nvPicPr>
          <p:cNvPr id="56322" name="Picture 2" descr="C:\Documents and Settings\Toshiba\Desktop\مهنة الطبيب\iStock_000018525805XSmal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8001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590800"/>
            <a:ext cx="7467600" cy="2057400"/>
          </a:xfrm>
        </p:spPr>
        <p:txBody>
          <a:bodyPr>
            <a:normAutofit/>
          </a:bodyPr>
          <a:lstStyle/>
          <a:p>
            <a:pPr algn="ctr"/>
            <a:r>
              <a:rPr lang="ar-JO" sz="5400" dirty="0"/>
              <a:t>من يساعد الطبيب في عمله؟؟؟</a:t>
            </a:r>
            <a:endParaRPr lang="en-US" sz="5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04800" y="228600"/>
            <a:ext cx="7543800" cy="793750"/>
          </a:xfrm>
        </p:spPr>
        <p:txBody>
          <a:bodyPr/>
          <a:lstStyle/>
          <a:p>
            <a:pPr algn="ctr"/>
            <a:r>
              <a:rPr lang="ar-JO" dirty="0"/>
              <a:t>الممرضة-الممرض</a:t>
            </a:r>
            <a:endParaRPr lang="en-US" dirty="0"/>
          </a:p>
        </p:txBody>
      </p:sp>
      <p:pic>
        <p:nvPicPr>
          <p:cNvPr id="47106" name="Picture 2" descr="C:\Documents and Settings\Toshiba\Desktop\مهنة الطبيب\bigstock-Young-Male-Patient-Talking-To-55984313-e143145110642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3733800" cy="5257800"/>
          </a:xfrm>
          <a:prstGeom prst="rect">
            <a:avLst/>
          </a:prstGeom>
          <a:noFill/>
        </p:spPr>
      </p:pic>
      <p:pic>
        <p:nvPicPr>
          <p:cNvPr id="47107" name="Picture 3" descr="C:\Documents and Settings\Toshiba\Desktop\مهنة الطبيب\Nurse-at-work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371600"/>
            <a:ext cx="38862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7543800" cy="793750"/>
          </a:xfrm>
        </p:spPr>
        <p:txBody>
          <a:bodyPr/>
          <a:lstStyle/>
          <a:p>
            <a:pPr algn="ctr"/>
            <a:r>
              <a:rPr lang="ar-JO" dirty="0"/>
              <a:t>عندما تكبر..هل تحب ان تصبح طبيباً أم ممرضاً؟؟؟</a:t>
            </a:r>
            <a:endParaRPr lang="en-US" dirty="0"/>
          </a:p>
        </p:txBody>
      </p:sp>
      <p:pic>
        <p:nvPicPr>
          <p:cNvPr id="48130" name="Picture 2" descr="C:\Documents and Settings\Toshiba\Desktop\مهن -منوع\shutterstock_11003888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3657600" cy="5105400"/>
          </a:xfrm>
          <a:prstGeom prst="rect">
            <a:avLst/>
          </a:prstGeom>
          <a:noFill/>
        </p:spPr>
      </p:pic>
      <p:pic>
        <p:nvPicPr>
          <p:cNvPr id="48131" name="Picture 3" descr="C:\Documents and Settings\Toshiba\Desktop\مهنة الطبيب\p_101783940 (1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352425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oshiba\Desktop\مهنة الطبيب\doctor-equipment-icons-1653652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7772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Toshiba\Desktop\مهنة الطبيب\doctor-nurse-pp-7-63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7924800" cy="632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ar-JO" dirty="0"/>
              <a:t>السماعة</a:t>
            </a:r>
            <a:endParaRPr lang="en-US" dirty="0"/>
          </a:p>
        </p:txBody>
      </p:sp>
      <p:pic>
        <p:nvPicPr>
          <p:cNvPr id="5122" name="Picture 2" descr="C:\Documents and Settings\Toshiba\Desktop\مهنة الطبيب\pco5RkqL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7620000" cy="533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Toshiba\Desktop\مهنة الطبيب\p_101783940 (1)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772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066800"/>
          </a:xfrm>
        </p:spPr>
        <p:txBody>
          <a:bodyPr/>
          <a:lstStyle/>
          <a:p>
            <a:pPr algn="ctr"/>
            <a:r>
              <a:rPr lang="ar-JO" dirty="0"/>
              <a:t>ميزان الحراره</a:t>
            </a:r>
            <a:endParaRPr lang="en-US" dirty="0"/>
          </a:p>
        </p:txBody>
      </p:sp>
      <p:pic>
        <p:nvPicPr>
          <p:cNvPr id="7170" name="Picture 2" descr="C:\Documents and Settings\Toshiba\Desktop\مهنة الطبيب\digital-thermometer-250x25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7848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138</TotalTime>
  <Words>139</Words>
  <Application>Microsoft Office PowerPoint</Application>
  <PresentationFormat>On-screen Show (4:3)</PresentationFormat>
  <Paragraphs>37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Century Schoolbook</vt:lpstr>
      <vt:lpstr>Times New Roman</vt:lpstr>
      <vt:lpstr>Wingdings</vt:lpstr>
      <vt:lpstr>Wingdings 2</vt:lpstr>
      <vt:lpstr>Oriel</vt:lpstr>
      <vt:lpstr>مهنة الطبيب</vt:lpstr>
      <vt:lpstr>PowerPoint Presentation</vt:lpstr>
      <vt:lpstr>ماذا يستخدم الطبيب من أدوات في عمله؟؟</vt:lpstr>
      <vt:lpstr>PowerPoint Presentation</vt:lpstr>
      <vt:lpstr>PowerPoint Presentation</vt:lpstr>
      <vt:lpstr>PowerPoint Presentation</vt:lpstr>
      <vt:lpstr>السماعة</vt:lpstr>
      <vt:lpstr>PowerPoint Presentation</vt:lpstr>
      <vt:lpstr>ميزان الحراره</vt:lpstr>
      <vt:lpstr>PowerPoint Presentation</vt:lpstr>
      <vt:lpstr>ضوء</vt:lpstr>
      <vt:lpstr>ضاغطات اللسان</vt:lpstr>
      <vt:lpstr>PowerPoint Presentation</vt:lpstr>
      <vt:lpstr>حُقنه (إبره)</vt:lpstr>
      <vt:lpstr>مطرقه</vt:lpstr>
      <vt:lpstr>PowerPoint Presentation</vt:lpstr>
      <vt:lpstr>لاصق للجروح (بلاستر)</vt:lpstr>
      <vt:lpstr>PowerPoint Presentation</vt:lpstr>
      <vt:lpstr>لفافات - ضمادات</vt:lpstr>
      <vt:lpstr>PowerPoint Presentation</vt:lpstr>
      <vt:lpstr>قطن و مُعقم (مُطهر)</vt:lpstr>
      <vt:lpstr>PowerPoint Presentation</vt:lpstr>
      <vt:lpstr>المقص و الملقط</vt:lpstr>
      <vt:lpstr>جهاز(أداة) قياس الضغط</vt:lpstr>
      <vt:lpstr>PowerPoint Presentation</vt:lpstr>
      <vt:lpstr>الدواء</vt:lpstr>
      <vt:lpstr>القفازات و الكمامة</vt:lpstr>
      <vt:lpstr>رداء الطبيب</vt:lpstr>
      <vt:lpstr>حقيبة الطبيب</vt:lpstr>
      <vt:lpstr>      يوجد عدة تخصصات للأطباء.... </vt:lpstr>
      <vt:lpstr>طبيب عام (الأسرة)</vt:lpstr>
      <vt:lpstr>طبيب الأسنان</vt:lpstr>
      <vt:lpstr>طبيب الأطفال</vt:lpstr>
      <vt:lpstr>طبيب الأطفال (حديثي الولادة)</vt:lpstr>
      <vt:lpstr>طبيب الأشعه</vt:lpstr>
      <vt:lpstr>طبيب العظام</vt:lpstr>
      <vt:lpstr>طبيب العظام</vt:lpstr>
      <vt:lpstr>الجراح</vt:lpstr>
      <vt:lpstr>طبيب العيون</vt:lpstr>
      <vt:lpstr>فحص النظر عند طبيب العيون</vt:lpstr>
      <vt:lpstr>قد ينصحنا طبيب العيون بضرورة ارتداء النظارة الطبية عند اللزوم...</vt:lpstr>
      <vt:lpstr>طبيب أنف و أذن و حنجرة</vt:lpstr>
      <vt:lpstr>طبيب أنف و أذن و حنجرة</vt:lpstr>
      <vt:lpstr>فحص الأنف</vt:lpstr>
      <vt:lpstr>فحص الأذن</vt:lpstr>
      <vt:lpstr>فحص الحنجرة</vt:lpstr>
      <vt:lpstr>من يساعد الطبيب في عمله؟؟؟</vt:lpstr>
      <vt:lpstr>الممرضة-الممرض</vt:lpstr>
      <vt:lpstr>عندما تكبر..هل تحب ان تصبح طبيباً أم ممرضاً؟؟؟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مهنة الطبيب</dc:title>
  <dc:creator>Toshiba</dc:creator>
  <cp:lastModifiedBy>L.Battikha</cp:lastModifiedBy>
  <cp:revision>17</cp:revision>
  <dcterms:created xsi:type="dcterms:W3CDTF">2016-07-22T23:12:22Z</dcterms:created>
  <dcterms:modified xsi:type="dcterms:W3CDTF">2023-10-14T20:46:50Z</dcterms:modified>
</cp:coreProperties>
</file>