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0" r:id="rId2"/>
    <p:sldId id="278" r:id="rId3"/>
    <p:sldId id="279" r:id="rId4"/>
    <p:sldId id="274" r:id="rId5"/>
    <p:sldId id="277" r:id="rId6"/>
    <p:sldId id="264" r:id="rId7"/>
    <p:sldId id="263" r:id="rId8"/>
    <p:sldId id="275" r:id="rId9"/>
    <p:sldId id="267" r:id="rId10"/>
    <p:sldId id="257" r:id="rId11"/>
    <p:sldId id="269" r:id="rId12"/>
    <p:sldId id="268" r:id="rId13"/>
    <p:sldId id="256" r:id="rId14"/>
    <p:sldId id="276" r:id="rId15"/>
    <p:sldId id="259" r:id="rId16"/>
    <p:sldId id="266" r:id="rId17"/>
    <p:sldId id="258" r:id="rId18"/>
    <p:sldId id="260" r:id="rId19"/>
    <p:sldId id="261" r:id="rId20"/>
    <p:sldId id="262" r:id="rId21"/>
    <p:sldId id="265" r:id="rId22"/>
    <p:sldId id="271" r:id="rId23"/>
    <p:sldId id="272" r:id="rId24"/>
    <p:sldId id="273" r:id="rId25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7DAD-5591-48F0-8638-759D70B51A1A}" type="datetimeFigureOut">
              <a:rPr lang="ar-JO" smtClean="0"/>
              <a:pPr/>
              <a:t>30/03/1445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468A-3893-463D-A7F3-1C09DC30E60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7DAD-5591-48F0-8638-759D70B51A1A}" type="datetimeFigureOut">
              <a:rPr lang="ar-JO" smtClean="0"/>
              <a:pPr/>
              <a:t>30/03/1445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468A-3893-463D-A7F3-1C09DC30E60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7DAD-5591-48F0-8638-759D70B51A1A}" type="datetimeFigureOut">
              <a:rPr lang="ar-JO" smtClean="0"/>
              <a:pPr/>
              <a:t>30/03/1445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468A-3893-463D-A7F3-1C09DC30E60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7DAD-5591-48F0-8638-759D70B51A1A}" type="datetimeFigureOut">
              <a:rPr lang="ar-JO" smtClean="0"/>
              <a:pPr/>
              <a:t>30/03/1445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468A-3893-463D-A7F3-1C09DC30E60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7DAD-5591-48F0-8638-759D70B51A1A}" type="datetimeFigureOut">
              <a:rPr lang="ar-JO" smtClean="0"/>
              <a:pPr/>
              <a:t>30/03/1445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468A-3893-463D-A7F3-1C09DC30E60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7DAD-5591-48F0-8638-759D70B51A1A}" type="datetimeFigureOut">
              <a:rPr lang="ar-JO" smtClean="0"/>
              <a:pPr/>
              <a:t>30/03/1445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468A-3893-463D-A7F3-1C09DC30E60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7DAD-5591-48F0-8638-759D70B51A1A}" type="datetimeFigureOut">
              <a:rPr lang="ar-JO" smtClean="0"/>
              <a:pPr/>
              <a:t>30/03/1445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468A-3893-463D-A7F3-1C09DC30E60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7DAD-5591-48F0-8638-759D70B51A1A}" type="datetimeFigureOut">
              <a:rPr lang="ar-JO" smtClean="0"/>
              <a:pPr/>
              <a:t>30/03/1445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468A-3893-463D-A7F3-1C09DC30E60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7DAD-5591-48F0-8638-759D70B51A1A}" type="datetimeFigureOut">
              <a:rPr lang="ar-JO" smtClean="0"/>
              <a:pPr/>
              <a:t>30/03/1445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468A-3893-463D-A7F3-1C09DC30E60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7DAD-5591-48F0-8638-759D70B51A1A}" type="datetimeFigureOut">
              <a:rPr lang="ar-JO" smtClean="0"/>
              <a:pPr/>
              <a:t>30/03/1445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468A-3893-463D-A7F3-1C09DC30E60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7DAD-5591-48F0-8638-759D70B51A1A}" type="datetimeFigureOut">
              <a:rPr lang="ar-JO" smtClean="0"/>
              <a:pPr/>
              <a:t>30/03/1445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468A-3893-463D-A7F3-1C09DC30E60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B7DAD-5591-48F0-8638-759D70B51A1A}" type="datetimeFigureOut">
              <a:rPr lang="ar-JO" smtClean="0"/>
              <a:pPr/>
              <a:t>30/03/1445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5468A-3893-463D-A7F3-1C09DC30E60B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229600" cy="3600400"/>
          </a:xfrm>
        </p:spPr>
        <p:txBody>
          <a:bodyPr>
            <a:noAutofit/>
          </a:bodyPr>
          <a:lstStyle/>
          <a:p>
            <a:r>
              <a:rPr lang="ar-JO" sz="20000" b="1" dirty="0">
                <a:solidFill>
                  <a:srgbClr val="FF0000"/>
                </a:solidFill>
              </a:rPr>
              <a:t>س   ســ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سَ</a:t>
            </a:r>
            <a:r>
              <a:rPr lang="ar-JO" sz="10000" b="1" dirty="0"/>
              <a:t>فينة</a:t>
            </a:r>
          </a:p>
        </p:txBody>
      </p:sp>
      <p:pic>
        <p:nvPicPr>
          <p:cNvPr id="4098" name="Picture 2" descr="https://c2.staticflickr.com/4/3076/3120116080_4509ae910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13274"/>
            <a:ext cx="7056784" cy="4699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سَ</a:t>
            </a:r>
            <a:r>
              <a:rPr lang="ar-JO" sz="10000" b="1" dirty="0"/>
              <a:t>مكة</a:t>
            </a:r>
          </a:p>
        </p:txBody>
      </p:sp>
      <p:pic>
        <p:nvPicPr>
          <p:cNvPr id="3074" name="Picture 2" descr="https://tse3.mm.bing.net/th?id=OIP.VTzt3bBI8gq6RFeNpO1zIgHaEa&amp;pid=Api&amp;P=0&amp;w=328&amp;h=19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341" y="1844824"/>
            <a:ext cx="6755318" cy="403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سَ</a:t>
            </a:r>
            <a:r>
              <a:rPr lang="ar-JO" sz="10000" b="1" dirty="0"/>
              <a:t>من</a:t>
            </a:r>
          </a:p>
        </p:txBody>
      </p:sp>
      <p:pic>
        <p:nvPicPr>
          <p:cNvPr id="2050" name="Picture 2" descr="https://tse1.mm.bing.net/th?id=OIP.L0kBmHA2cEQfwl0h0CYXOQHaEK&amp;pid=Api&amp;P=0&amp;w=304&amp;h=17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26411"/>
            <a:ext cx="2880320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tse4.mm.bing.net/th?id=OIP.QNfqAtbHi3UWf9GLXVqg3AHaHO&amp;pid=Api&amp;P=0&amp;w=161&amp;h=1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068208"/>
            <a:ext cx="3795068" cy="4097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632848" cy="1512168"/>
          </a:xfrm>
        </p:spPr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سُ</a:t>
            </a:r>
            <a:r>
              <a:rPr lang="ar-JO" sz="10000" b="1" dirty="0"/>
              <a:t>لم</a:t>
            </a:r>
            <a:endParaRPr lang="ar-JO" sz="100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user\Desktop\س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3599892" y="1988841"/>
            <a:ext cx="1944216" cy="4983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08" y="116632"/>
            <a:ext cx="8425540" cy="6496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4066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سُ</a:t>
            </a:r>
            <a:r>
              <a:rPr lang="ar-JO" sz="10000" b="1" dirty="0"/>
              <a:t>لحفاة</a:t>
            </a:r>
          </a:p>
        </p:txBody>
      </p:sp>
      <p:pic>
        <p:nvPicPr>
          <p:cNvPr id="4098" name="Picture 2" descr="C:\Users\user\Desktop\س\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844824"/>
            <a:ext cx="5976664" cy="42690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سُ</a:t>
            </a:r>
            <a:r>
              <a:rPr lang="ar-JO" sz="10000" b="1" dirty="0"/>
              <a:t>كر</a:t>
            </a:r>
          </a:p>
        </p:txBody>
      </p:sp>
      <p:pic>
        <p:nvPicPr>
          <p:cNvPr id="11266" name="Picture 2" descr="C:\Users\user\Desktop\س\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988840"/>
            <a:ext cx="5472608" cy="40991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س</a:t>
            </a:r>
            <a:r>
              <a:rPr lang="ar-JO" sz="10000" b="1" dirty="0"/>
              <a:t>يارة</a:t>
            </a:r>
          </a:p>
        </p:txBody>
      </p:sp>
      <p:pic>
        <p:nvPicPr>
          <p:cNvPr id="3074" name="Picture 2" descr="C:\Users\user\Desktop\س\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0813" y="1700809"/>
            <a:ext cx="7032710" cy="46799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سِ</a:t>
            </a:r>
            <a:r>
              <a:rPr lang="ar-JO" sz="10000" b="1" dirty="0"/>
              <a:t>نجاب</a:t>
            </a:r>
          </a:p>
        </p:txBody>
      </p:sp>
      <p:pic>
        <p:nvPicPr>
          <p:cNvPr id="5122" name="Picture 2" descr="C:\Users\user\Desktop\س\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6859" y="1844824"/>
            <a:ext cx="5932557" cy="4524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سِ</a:t>
            </a:r>
            <a:r>
              <a:rPr lang="ar-JO" sz="10000" b="1" dirty="0"/>
              <a:t>ن</a:t>
            </a:r>
          </a:p>
        </p:txBody>
      </p:sp>
      <p:pic>
        <p:nvPicPr>
          <p:cNvPr id="6146" name="Picture 2" descr="C:\Users\user\Desktop\س\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988840"/>
            <a:ext cx="4576868" cy="45161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فوائد النباتات\download (3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24198"/>
            <a:ext cx="7946597" cy="59571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سِ</a:t>
            </a:r>
            <a:r>
              <a:rPr lang="ar-JO" sz="10000" b="1" dirty="0"/>
              <a:t>جن</a:t>
            </a:r>
          </a:p>
        </p:txBody>
      </p:sp>
      <p:pic>
        <p:nvPicPr>
          <p:cNvPr id="7170" name="Picture 2" descr="C:\Users\user\Desktop\س\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204864"/>
            <a:ext cx="6977576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سِ</a:t>
            </a:r>
            <a:r>
              <a:rPr lang="ar-JO" sz="10000" b="1" dirty="0"/>
              <a:t>كين</a:t>
            </a:r>
          </a:p>
        </p:txBody>
      </p:sp>
      <p:pic>
        <p:nvPicPr>
          <p:cNvPr id="10242" name="Picture 2" descr="C:\Users\user\Desktop\س\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492896"/>
            <a:ext cx="5535339" cy="27073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سِ</a:t>
            </a:r>
            <a:r>
              <a:rPr lang="ar-JO" sz="10000" b="1" dirty="0"/>
              <a:t>تارة</a:t>
            </a:r>
          </a:p>
        </p:txBody>
      </p:sp>
      <p:pic>
        <p:nvPicPr>
          <p:cNvPr id="16386" name="Picture 2" descr="C:\Users\user\Desktop\س\imagesVOND1G6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628800"/>
            <a:ext cx="4036040" cy="4843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سِ</a:t>
            </a:r>
            <a:r>
              <a:rPr lang="ar-JO" sz="10000" b="1" dirty="0"/>
              <a:t>جادة</a:t>
            </a:r>
          </a:p>
        </p:txBody>
      </p:sp>
      <p:pic>
        <p:nvPicPr>
          <p:cNvPr id="5122" name="Picture 2" descr="https://tse1.mm.bing.net/th?id=OIP.UQp7J6GnXzpm24Enb_xGAgHaGL&amp;pid=Api&amp;P=0&amp;w=216&amp;h=18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582928"/>
            <a:ext cx="5472608" cy="456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سِ</a:t>
            </a:r>
            <a:r>
              <a:rPr lang="ar-JO" sz="10000" b="1" dirty="0"/>
              <a:t>حلية</a:t>
            </a:r>
          </a:p>
        </p:txBody>
      </p:sp>
      <p:pic>
        <p:nvPicPr>
          <p:cNvPr id="6146" name="Picture 2" descr="https://tse4.mm.bing.net/th?id=OIP.MWUZdRPjH5VJZ2JUuug8oQFfCx&amp;pid=Api&amp;P=0&amp;w=389&amp;h=19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748" y="1916832"/>
            <a:ext cx="7686504" cy="389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 fontScale="90000"/>
          </a:bodyPr>
          <a:lstStyle/>
          <a:p>
            <a:r>
              <a:rPr lang="ar-JO" sz="7800" b="1" dirty="0"/>
              <a:t>سـلمى   سـلحفاة     سـيارة</a:t>
            </a:r>
            <a:br>
              <a:rPr lang="ar-JO" sz="7800" b="1" dirty="0"/>
            </a:br>
            <a:br>
              <a:rPr lang="ar-JO" sz="7800" b="1" dirty="0"/>
            </a:br>
            <a:r>
              <a:rPr lang="ar-JO" sz="7800" b="1" dirty="0"/>
              <a:t>سـمكة   ساعة   جرس  </a:t>
            </a:r>
            <a:br>
              <a:rPr lang="ar-JO" sz="7800" b="1" dirty="0"/>
            </a:br>
            <a:br>
              <a:rPr lang="ar-JO" sz="7800" b="1" dirty="0"/>
            </a:br>
            <a:r>
              <a:rPr lang="ar-JO" sz="7800" b="1" dirty="0"/>
              <a:t>جسـر </a:t>
            </a:r>
            <a:br>
              <a:rPr lang="ar-JO" dirty="0"/>
            </a:br>
            <a:endParaRPr lang="ar-J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80920" cy="2736304"/>
          </a:xfrm>
        </p:spPr>
        <p:txBody>
          <a:bodyPr>
            <a:noAutofit/>
          </a:bodyPr>
          <a:lstStyle/>
          <a:p>
            <a:r>
              <a:rPr lang="ar-JO" sz="10000" b="1" dirty="0"/>
              <a:t>كلمات تبدأ بحرف </a:t>
            </a:r>
            <a:r>
              <a:rPr lang="ar-JO" sz="10000" b="1" dirty="0">
                <a:solidFill>
                  <a:srgbClr val="FF0000"/>
                </a:solidFill>
              </a:rPr>
              <a:t>سـ</a:t>
            </a:r>
            <a:r>
              <a:rPr lang="ar-JO" sz="10000" b="1" dirty="0"/>
              <a:t>  </a:t>
            </a:r>
            <a:r>
              <a:rPr lang="ar-JO" sz="10000" b="1" dirty="0">
                <a:solidFill>
                  <a:srgbClr val="FF0000"/>
                </a:solidFill>
              </a:rPr>
              <a:t>س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4684"/>
            <a:ext cx="758484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0585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سَ</a:t>
            </a:r>
            <a:r>
              <a:rPr lang="ar-JO" sz="10000" b="1" dirty="0"/>
              <a:t>ماء</a:t>
            </a:r>
          </a:p>
        </p:txBody>
      </p:sp>
      <p:pic>
        <p:nvPicPr>
          <p:cNvPr id="9218" name="Picture 2" descr="C:\Users\user\Desktop\س\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755301"/>
            <a:ext cx="5983717" cy="44820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سَ</a:t>
            </a:r>
            <a:r>
              <a:rPr lang="ar-JO" sz="10000" b="1" dirty="0"/>
              <a:t>حابة</a:t>
            </a:r>
          </a:p>
        </p:txBody>
      </p:sp>
      <p:pic>
        <p:nvPicPr>
          <p:cNvPr id="8194" name="Picture 2" descr="C:\Users\user\Desktop\س\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420888"/>
            <a:ext cx="5869757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سَ</a:t>
            </a:r>
            <a:r>
              <a:rPr lang="ar-JO" sz="10000" b="1" dirty="0"/>
              <a:t>لة</a:t>
            </a:r>
          </a:p>
        </p:txBody>
      </p:sp>
      <p:pic>
        <p:nvPicPr>
          <p:cNvPr id="19458" name="Picture 2" descr="C:\Users\user\Desktop\س\1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6779" y="1649878"/>
            <a:ext cx="4673494" cy="4439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سَ</a:t>
            </a:r>
            <a:r>
              <a:rPr lang="ar-JO" sz="10000" b="1" dirty="0"/>
              <a:t>رير</a:t>
            </a:r>
          </a:p>
        </p:txBody>
      </p:sp>
      <p:pic>
        <p:nvPicPr>
          <p:cNvPr id="1028" name="Picture 4" descr="https://tse3.mm.bing.net/th?id=OIP.O1NWEbjilf0qE91vzqa8_QHaEK&amp;pid=Api&amp;P=0&amp;w=275&amp;h=15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187" y="1844824"/>
            <a:ext cx="7729626" cy="4356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37</Words>
  <Application>Microsoft Office PowerPoint</Application>
  <PresentationFormat>On-screen Show (4:3)</PresentationFormat>
  <Paragraphs>21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Office Theme</vt:lpstr>
      <vt:lpstr>س   ســ</vt:lpstr>
      <vt:lpstr>PowerPoint Presentation</vt:lpstr>
      <vt:lpstr>سـلمى   سـلحفاة     سـيارة  سـمكة   ساعة   جرس    جسـر  </vt:lpstr>
      <vt:lpstr>كلمات تبدأ بحرف سـ  س</vt:lpstr>
      <vt:lpstr>PowerPoint Presentation</vt:lpstr>
      <vt:lpstr>سَماء</vt:lpstr>
      <vt:lpstr>سَحابة</vt:lpstr>
      <vt:lpstr>سَلة</vt:lpstr>
      <vt:lpstr>سَرير</vt:lpstr>
      <vt:lpstr>سَفينة</vt:lpstr>
      <vt:lpstr>سَمكة</vt:lpstr>
      <vt:lpstr>سَمن</vt:lpstr>
      <vt:lpstr>سُلم</vt:lpstr>
      <vt:lpstr>PowerPoint Presentation</vt:lpstr>
      <vt:lpstr>سُلحفاة</vt:lpstr>
      <vt:lpstr>سُكر</vt:lpstr>
      <vt:lpstr>سيارة</vt:lpstr>
      <vt:lpstr>سِنجاب</vt:lpstr>
      <vt:lpstr>سِن</vt:lpstr>
      <vt:lpstr>سِجن</vt:lpstr>
      <vt:lpstr>سِكين</vt:lpstr>
      <vt:lpstr>سِتارة</vt:lpstr>
      <vt:lpstr>سِجادة</vt:lpstr>
      <vt:lpstr>سِحلية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كلمات بحرف س</dc:title>
  <dc:creator>user</dc:creator>
  <cp:lastModifiedBy>L.Battikha</cp:lastModifiedBy>
  <cp:revision>18</cp:revision>
  <dcterms:created xsi:type="dcterms:W3CDTF">2015-10-06T20:09:19Z</dcterms:created>
  <dcterms:modified xsi:type="dcterms:W3CDTF">2023-10-14T20:28:29Z</dcterms:modified>
</cp:coreProperties>
</file>