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73" r:id="rId3"/>
    <p:sldId id="298" r:id="rId4"/>
    <p:sldId id="304" r:id="rId5"/>
    <p:sldId id="307" r:id="rId6"/>
    <p:sldId id="299" r:id="rId7"/>
    <p:sldId id="310" r:id="rId8"/>
    <p:sldId id="309" r:id="rId9"/>
    <p:sldId id="294" r:id="rId10"/>
    <p:sldId id="301" r:id="rId11"/>
    <p:sldId id="302" r:id="rId12"/>
    <p:sldId id="312" r:id="rId13"/>
    <p:sldId id="297" r:id="rId14"/>
    <p:sldId id="296" r:id="rId15"/>
    <p:sldId id="295" r:id="rId16"/>
    <p:sldId id="30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س  سـ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BDB46-79E6-4B63-BC1C-D5E3CC9D8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426" y="208284"/>
            <a:ext cx="3567147" cy="47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88890" y="504066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مـاء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370093-3AFE-4A94-9E4C-3DED06DCF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03" y="397811"/>
            <a:ext cx="8772939" cy="43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كـيـن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D1D2B-851F-4554-9F89-90A0104AA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39" y="143867"/>
            <a:ext cx="4814283" cy="48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كـر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DC52C-5D3E-45D3-999B-EF7769FF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919" y="189542"/>
            <a:ext cx="7977809" cy="4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ريـر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6E07B-7014-405E-9B36-151ED96D5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47" y="143867"/>
            <a:ext cx="6920949" cy="47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لـة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92074-9887-4784-A81D-D4F4E416C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25"/>
          <a:stretch/>
        </p:blipFill>
        <p:spPr>
          <a:xfrm>
            <a:off x="3034748" y="317911"/>
            <a:ext cx="6472439" cy="469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جادة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34BF8-73F9-4FA6-AF21-F460EFF95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337" y="142957"/>
            <a:ext cx="7460974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السين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مـكـة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EB58F-4E56-47EE-A4CA-D3776342B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005" y="357809"/>
            <a:ext cx="10588484" cy="45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لحـفاة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6CD8C-A17F-4B44-B7F7-F0DF6E1C5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89542"/>
            <a:ext cx="6426372" cy="4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نـجاب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3B0F0-6C72-4BE2-9ED4-68207FC7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088" y="219157"/>
            <a:ext cx="81438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اعـة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91A2-71B6-4F7D-8DD3-D3A71FC6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16" y="61518"/>
            <a:ext cx="4928387" cy="48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يـارة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C907B-65C8-4956-B637-96380D678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151" y="143867"/>
            <a:ext cx="8438310" cy="46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لـم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F562F-6AED-4990-AC0C-8148DA8E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143867"/>
            <a:ext cx="5630655" cy="463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سـ</a:t>
            </a:r>
            <a:r>
              <a:rPr lang="ar-JO" sz="15000" dirty="0">
                <a:solidFill>
                  <a:schemeClr val="tx1"/>
                </a:solidFill>
              </a:rPr>
              <a:t>فـيـنـة</a:t>
            </a:r>
            <a:r>
              <a:rPr lang="ar-JO" sz="15000" dirty="0">
                <a:solidFill>
                  <a:srgbClr val="C00000"/>
                </a:solidFill>
              </a:rPr>
              <a:t> 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EB521-CB59-438E-9865-E562CD72C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855" y="306209"/>
            <a:ext cx="8326605" cy="44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20</Words>
  <Application>Microsoft Office PowerPoint</Application>
  <PresentationFormat>Widescreen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18</cp:revision>
  <dcterms:created xsi:type="dcterms:W3CDTF">2020-07-01T19:07:01Z</dcterms:created>
  <dcterms:modified xsi:type="dcterms:W3CDTF">2020-11-20T13:58:43Z</dcterms:modified>
</cp:coreProperties>
</file>