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278" r:id="rId3"/>
    <p:sldId id="279" r:id="rId4"/>
    <p:sldId id="274" r:id="rId5"/>
    <p:sldId id="256" r:id="rId6"/>
    <p:sldId id="257" r:id="rId7"/>
    <p:sldId id="276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5" r:id="rId2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B7DAD-5591-48F0-8638-759D70B51A1A}" type="datetimeFigureOut">
              <a:rPr lang="ar-JO" smtClean="0"/>
              <a:pPr/>
              <a:t>22/12/1442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468A-3893-463D-A7F3-1C09DC30E60B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600400"/>
          </a:xfrm>
        </p:spPr>
        <p:txBody>
          <a:bodyPr>
            <a:noAutofit/>
          </a:bodyPr>
          <a:lstStyle/>
          <a:p>
            <a:r>
              <a:rPr lang="ar-JO" sz="20000" b="1" dirty="0" smtClean="0">
                <a:solidFill>
                  <a:srgbClr val="FF0000"/>
                </a:solidFill>
              </a:rPr>
              <a:t>س   ســ</a:t>
            </a:r>
            <a:endParaRPr lang="ar-JO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لحفاة</a:t>
            </a:r>
            <a:endParaRPr lang="ar-JO" sz="10000" b="1" dirty="0"/>
          </a:p>
        </p:txBody>
      </p:sp>
      <p:pic>
        <p:nvPicPr>
          <p:cNvPr id="4098" name="Picture 2" descr="C:\Users\user\Desktop\س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976664" cy="4269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نجاب</a:t>
            </a:r>
            <a:endParaRPr lang="ar-JO" sz="10000" b="1" dirty="0"/>
          </a:p>
        </p:txBody>
      </p:sp>
      <p:pic>
        <p:nvPicPr>
          <p:cNvPr id="5122" name="Picture 2" descr="C:\Users\user\Desktop\س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859" y="1844824"/>
            <a:ext cx="5932557" cy="452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ن</a:t>
            </a:r>
            <a:endParaRPr lang="ar-JO" sz="10000" b="1" dirty="0"/>
          </a:p>
        </p:txBody>
      </p:sp>
      <p:pic>
        <p:nvPicPr>
          <p:cNvPr id="6146" name="Picture 2" descr="C:\Users\user\Desktop\س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4576868" cy="451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جن</a:t>
            </a:r>
            <a:endParaRPr lang="ar-JO" sz="10000" b="1" dirty="0"/>
          </a:p>
        </p:txBody>
      </p:sp>
      <p:pic>
        <p:nvPicPr>
          <p:cNvPr id="7170" name="Picture 2" descr="C:\Users\user\Desktop\س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97757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حابة</a:t>
            </a:r>
            <a:endParaRPr lang="ar-JO" sz="10000" b="1" dirty="0"/>
          </a:p>
        </p:txBody>
      </p:sp>
      <p:pic>
        <p:nvPicPr>
          <p:cNvPr id="8194" name="Picture 2" descr="C:\Users\user\Desktop\س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586975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ماء</a:t>
            </a:r>
            <a:endParaRPr lang="ar-JO" sz="10000" b="1" dirty="0"/>
          </a:p>
        </p:txBody>
      </p:sp>
      <p:pic>
        <p:nvPicPr>
          <p:cNvPr id="9218" name="Picture 2" descr="C:\Users\user\Desktop\س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55301"/>
            <a:ext cx="5983717" cy="4482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كين</a:t>
            </a:r>
            <a:endParaRPr lang="ar-JO" sz="10000" b="1" dirty="0"/>
          </a:p>
        </p:txBody>
      </p:sp>
      <p:pic>
        <p:nvPicPr>
          <p:cNvPr id="10242" name="Picture 2" descr="C:\Users\user\Desktop\س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535339" cy="270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كر</a:t>
            </a:r>
            <a:endParaRPr lang="ar-JO" sz="10000" b="1" dirty="0"/>
          </a:p>
        </p:txBody>
      </p:sp>
      <p:pic>
        <p:nvPicPr>
          <p:cNvPr id="11266" name="Picture 2" descr="C:\Users\user\Desktop\س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472608" cy="409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رير</a:t>
            </a:r>
            <a:endParaRPr lang="ar-JO" sz="10000" b="1" dirty="0"/>
          </a:p>
        </p:txBody>
      </p:sp>
      <p:pic>
        <p:nvPicPr>
          <p:cNvPr id="12290" name="Picture 2" descr="C:\Users\user\Desktop\س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1662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من</a:t>
            </a:r>
            <a:endParaRPr lang="ar-JO" sz="10000" b="1" dirty="0"/>
          </a:p>
        </p:txBody>
      </p:sp>
      <p:pic>
        <p:nvPicPr>
          <p:cNvPr id="13314" name="Picture 2" descr="C:\Users\user\Desktop\س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116028" cy="3074665"/>
          </a:xfrm>
          <a:prstGeom prst="rect">
            <a:avLst/>
          </a:prstGeom>
          <a:noFill/>
        </p:spPr>
      </p:pic>
      <p:pic>
        <p:nvPicPr>
          <p:cNvPr id="13315" name="Picture 3" descr="C:\Users\user\Desktop\س\imagesKGLX2EG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763973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فوائد النباتات\download (3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4198"/>
            <a:ext cx="7946597" cy="5957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مكة</a:t>
            </a:r>
            <a:endParaRPr lang="ar-JO" sz="10000" b="1" dirty="0"/>
          </a:p>
        </p:txBody>
      </p:sp>
      <p:pic>
        <p:nvPicPr>
          <p:cNvPr id="14338" name="Picture 2" descr="C:\Users\user\Desktop\س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تارة</a:t>
            </a:r>
            <a:endParaRPr lang="ar-JO" sz="10000" b="1" dirty="0"/>
          </a:p>
        </p:txBody>
      </p:sp>
      <p:pic>
        <p:nvPicPr>
          <p:cNvPr id="16386" name="Picture 2" descr="C:\Users\user\Desktop\س\imagesVOND1G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4036040" cy="48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جادة</a:t>
            </a:r>
            <a:endParaRPr lang="ar-JO" sz="10000" b="1" dirty="0"/>
          </a:p>
        </p:txBody>
      </p:sp>
      <p:pic>
        <p:nvPicPr>
          <p:cNvPr id="17410" name="Picture 2" descr="C:\Users\user\Desktop\س\imagesR1TW5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2307"/>
            <a:ext cx="6048672" cy="4415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حلية</a:t>
            </a:r>
            <a:endParaRPr lang="ar-JO" sz="10000" b="1" dirty="0"/>
          </a:p>
        </p:txBody>
      </p:sp>
      <p:pic>
        <p:nvPicPr>
          <p:cNvPr id="18434" name="Picture 2" descr="C:\Users\user\Desktop\س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6135922" cy="385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لة</a:t>
            </a:r>
            <a:endParaRPr lang="ar-JO" sz="10000" b="1" dirty="0"/>
          </a:p>
        </p:txBody>
      </p:sp>
      <p:pic>
        <p:nvPicPr>
          <p:cNvPr id="19458" name="Picture 2" descr="C:\Users\user\Desktop\س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111483" cy="3905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ar-JO" sz="7800" b="1" dirty="0" smtClean="0"/>
              <a:t>سـلمى   سـلحفاة     سـيارة</a:t>
            </a:r>
            <a:br>
              <a:rPr lang="ar-JO" sz="7800" b="1" dirty="0" smtClean="0"/>
            </a:br>
            <a:r>
              <a:rPr lang="ar-JO" sz="7800" b="1" dirty="0" smtClean="0"/>
              <a:t/>
            </a:r>
            <a:br>
              <a:rPr lang="ar-JO" sz="7800" b="1" dirty="0" smtClean="0"/>
            </a:br>
            <a:r>
              <a:rPr lang="ar-JO" sz="7800" b="1" dirty="0" smtClean="0"/>
              <a:t>سـمكة   ساعة   جرس  </a:t>
            </a:r>
            <a:br>
              <a:rPr lang="ar-JO" sz="7800" b="1" dirty="0" smtClean="0"/>
            </a:br>
            <a:r>
              <a:rPr lang="ar-JO" sz="7800" b="1" dirty="0" smtClean="0"/>
              <a:t/>
            </a:r>
            <a:br>
              <a:rPr lang="ar-JO" sz="7800" b="1" dirty="0" smtClean="0"/>
            </a:br>
            <a:r>
              <a:rPr lang="ar-JO" sz="7800" b="1" dirty="0" smtClean="0"/>
              <a:t>جسـر </a:t>
            </a:r>
            <a:r>
              <a:rPr lang="ar-JO" dirty="0" smtClean="0"/>
              <a:t/>
            </a:r>
            <a:br>
              <a:rPr lang="ar-JO" dirty="0" smtClean="0"/>
            </a:b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80920" cy="2736304"/>
          </a:xfrm>
        </p:spPr>
        <p:txBody>
          <a:bodyPr>
            <a:noAutofit/>
          </a:bodyPr>
          <a:lstStyle/>
          <a:p>
            <a:r>
              <a:rPr lang="ar-JO" sz="10000" b="1" dirty="0" smtClean="0"/>
              <a:t>كلمات تبدأ بحرف </a:t>
            </a:r>
            <a:r>
              <a:rPr lang="ar-JO" sz="10000" b="1" dirty="0" smtClean="0">
                <a:solidFill>
                  <a:srgbClr val="FF0000"/>
                </a:solidFill>
              </a:rPr>
              <a:t>سـ</a:t>
            </a:r>
            <a:r>
              <a:rPr lang="ar-JO" sz="10000" b="1" dirty="0" smtClean="0"/>
              <a:t>  </a:t>
            </a:r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endParaRPr lang="ar-JO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632848" cy="1512168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لم</a:t>
            </a:r>
            <a:endParaRPr lang="ar-JO" sz="10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س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563888" y="2605460"/>
            <a:ext cx="1584176" cy="4060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فينة</a:t>
            </a:r>
            <a:endParaRPr lang="ar-JO" sz="10000" b="1" dirty="0"/>
          </a:p>
        </p:txBody>
      </p:sp>
      <p:pic>
        <p:nvPicPr>
          <p:cNvPr id="2050" name="Picture 2" descr="C:\Users\user\Desktop\س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904656" cy="356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8" y="404664"/>
            <a:ext cx="8353531" cy="62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06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5848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8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س</a:t>
            </a:r>
            <a:r>
              <a:rPr lang="ar-JO" sz="10000" b="1" dirty="0" smtClean="0"/>
              <a:t>يارة</a:t>
            </a:r>
            <a:endParaRPr lang="ar-JO" sz="10000" b="1" dirty="0"/>
          </a:p>
        </p:txBody>
      </p:sp>
      <p:pic>
        <p:nvPicPr>
          <p:cNvPr id="3074" name="Picture 2" descr="C:\Users\user\Desktop\س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67040" cy="4103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</Words>
  <Application>Microsoft Office PowerPoint</Application>
  <PresentationFormat>On-screen Show (4:3)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س   ســ</vt:lpstr>
      <vt:lpstr>PowerPoint Presentation</vt:lpstr>
      <vt:lpstr>سـلمى   سـلحفاة     سـيارة  سـمكة   ساعة   جرس    جسـر  </vt:lpstr>
      <vt:lpstr>كلمات تبدأ بحرف سـ  س</vt:lpstr>
      <vt:lpstr>سلم</vt:lpstr>
      <vt:lpstr>سفينة</vt:lpstr>
      <vt:lpstr>PowerPoint Presentation</vt:lpstr>
      <vt:lpstr>PowerPoint Presentation</vt:lpstr>
      <vt:lpstr>سيارة</vt:lpstr>
      <vt:lpstr>سلحفاة</vt:lpstr>
      <vt:lpstr>سنجاب</vt:lpstr>
      <vt:lpstr>سن</vt:lpstr>
      <vt:lpstr>سجن</vt:lpstr>
      <vt:lpstr>سحابة</vt:lpstr>
      <vt:lpstr>سماء</vt:lpstr>
      <vt:lpstr>سكين</vt:lpstr>
      <vt:lpstr>سكر</vt:lpstr>
      <vt:lpstr>سرير</vt:lpstr>
      <vt:lpstr>سمن</vt:lpstr>
      <vt:lpstr>سمكة</vt:lpstr>
      <vt:lpstr>ستارة</vt:lpstr>
      <vt:lpstr>سجادة</vt:lpstr>
      <vt:lpstr>سحلية</vt:lpstr>
      <vt:lpstr>سلة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كلمات بحرف س</dc:title>
  <dc:creator>user</dc:creator>
  <cp:lastModifiedBy>THINK PAD</cp:lastModifiedBy>
  <cp:revision>13</cp:revision>
  <dcterms:created xsi:type="dcterms:W3CDTF">2015-10-06T20:09:19Z</dcterms:created>
  <dcterms:modified xsi:type="dcterms:W3CDTF">2021-07-31T13:55:28Z</dcterms:modified>
</cp:coreProperties>
</file>