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0" r:id="rId2"/>
    <p:sldId id="281" r:id="rId3"/>
    <p:sldId id="282" r:id="rId4"/>
    <p:sldId id="274" r:id="rId5"/>
    <p:sldId id="256" r:id="rId6"/>
    <p:sldId id="257" r:id="rId7"/>
    <p:sldId id="276" r:id="rId8"/>
    <p:sldId id="277" r:id="rId9"/>
    <p:sldId id="258" r:id="rId10"/>
    <p:sldId id="259" r:id="rId11"/>
    <p:sldId id="260" r:id="rId12"/>
    <p:sldId id="261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1" r:id="rId21"/>
    <p:sldId id="272" r:id="rId22"/>
    <p:sldId id="275" r:id="rId23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294" autoAdjust="0"/>
    <p:restoredTop sz="94660"/>
  </p:normalViewPr>
  <p:slideViewPr>
    <p:cSldViewPr>
      <p:cViewPr>
        <p:scale>
          <a:sx n="73" d="100"/>
          <a:sy n="73" d="100"/>
        </p:scale>
        <p:origin x="108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21/02/1445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21/02/1445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21/02/1445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21/02/1445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21/02/1445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21/02/1445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21/02/1445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21/02/1445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21/02/1445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21/02/1445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21/02/1445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B7DAD-5591-48F0-8638-759D70B51A1A}" type="datetimeFigureOut">
              <a:rPr lang="ar-JO" smtClean="0"/>
              <a:pPr/>
              <a:t>21/02/1445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427984" y="548680"/>
            <a:ext cx="3960440" cy="288032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3568" y="3429000"/>
            <a:ext cx="4248472" cy="288032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40052" y="-675456"/>
            <a:ext cx="27363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0000" dirty="0" smtClean="0"/>
              <a:t>سـ</a:t>
            </a:r>
            <a:endParaRPr lang="en-US" sz="30000" dirty="0"/>
          </a:p>
        </p:txBody>
      </p:sp>
      <p:sp>
        <p:nvSpPr>
          <p:cNvPr id="8" name="TextBox 7"/>
          <p:cNvSpPr txBox="1"/>
          <p:nvPr/>
        </p:nvSpPr>
        <p:spPr>
          <a:xfrm>
            <a:off x="1157265" y="1988840"/>
            <a:ext cx="34203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0000" dirty="0" smtClean="0"/>
              <a:t>س</a:t>
            </a:r>
            <a:endParaRPr lang="en-US" sz="30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78" y="5389848"/>
            <a:ext cx="8229600" cy="1143000"/>
          </a:xfrm>
        </p:spPr>
        <p:txBody>
          <a:bodyPr>
            <a:noAutofit/>
          </a:bodyPr>
          <a:lstStyle/>
          <a:p>
            <a:r>
              <a:rPr lang="ar-JO" sz="10000" b="1" dirty="0" smtClean="0">
                <a:solidFill>
                  <a:srgbClr val="FF0000"/>
                </a:solidFill>
              </a:rPr>
              <a:t>سُ</a:t>
            </a:r>
            <a:r>
              <a:rPr lang="ar-JO" sz="10000" b="1" dirty="0" smtClean="0"/>
              <a:t>لحفاة</a:t>
            </a:r>
            <a:endParaRPr lang="ar-JO" sz="10000" b="1" dirty="0"/>
          </a:p>
        </p:txBody>
      </p:sp>
      <p:pic>
        <p:nvPicPr>
          <p:cNvPr id="4098" name="Picture 2" descr="C:\Users\user\Desktop\س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554149"/>
            <a:ext cx="7128792" cy="42690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06873"/>
            <a:ext cx="8229600" cy="1143000"/>
          </a:xfrm>
        </p:spPr>
        <p:txBody>
          <a:bodyPr>
            <a:noAutofit/>
          </a:bodyPr>
          <a:lstStyle/>
          <a:p>
            <a:r>
              <a:rPr lang="ar-JO" sz="10000" b="1" dirty="0" smtClean="0">
                <a:solidFill>
                  <a:srgbClr val="FF0000"/>
                </a:solidFill>
              </a:rPr>
              <a:t>سِ</a:t>
            </a:r>
            <a:r>
              <a:rPr lang="ar-JO" sz="10000" b="1" dirty="0" smtClean="0"/>
              <a:t>نجاب</a:t>
            </a:r>
            <a:endParaRPr lang="ar-JO" sz="10000" b="1" dirty="0"/>
          </a:p>
        </p:txBody>
      </p:sp>
      <p:pic>
        <p:nvPicPr>
          <p:cNvPr id="5122" name="Picture 2" descr="C:\Users\user\Desktop\س\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2899" y="532400"/>
            <a:ext cx="5932557" cy="4524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78" y="4960836"/>
            <a:ext cx="8229600" cy="1492499"/>
          </a:xfrm>
        </p:spPr>
        <p:txBody>
          <a:bodyPr>
            <a:noAutofit/>
          </a:bodyPr>
          <a:lstStyle/>
          <a:p>
            <a:r>
              <a:rPr lang="ar-JO" sz="15000" b="1" dirty="0" smtClean="0">
                <a:solidFill>
                  <a:srgbClr val="FF0000"/>
                </a:solidFill>
              </a:rPr>
              <a:t>سِ</a:t>
            </a:r>
            <a:r>
              <a:rPr lang="ar-JO" sz="15000" b="1" dirty="0" smtClean="0"/>
              <a:t>ن</a:t>
            </a:r>
            <a:endParaRPr lang="ar-JO" sz="15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303137"/>
            <a:ext cx="5040560" cy="492606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78" y="5517232"/>
            <a:ext cx="8229600" cy="1143000"/>
          </a:xfrm>
        </p:spPr>
        <p:txBody>
          <a:bodyPr>
            <a:noAutofit/>
          </a:bodyPr>
          <a:lstStyle/>
          <a:p>
            <a:r>
              <a:rPr lang="ar-JO" sz="10000" b="1" dirty="0" smtClean="0">
                <a:solidFill>
                  <a:srgbClr val="FF0000"/>
                </a:solidFill>
              </a:rPr>
              <a:t>سَ</a:t>
            </a:r>
            <a:r>
              <a:rPr lang="ar-JO" sz="10000" b="1" dirty="0" smtClean="0"/>
              <a:t>حابة</a:t>
            </a:r>
            <a:endParaRPr lang="ar-JO" sz="10000" b="1" dirty="0"/>
          </a:p>
        </p:txBody>
      </p:sp>
      <p:pic>
        <p:nvPicPr>
          <p:cNvPr id="8194" name="Picture 2" descr="C:\Users\user\Desktop\س\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92696"/>
            <a:ext cx="7098311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78" y="5487040"/>
            <a:ext cx="8229600" cy="1143000"/>
          </a:xfrm>
        </p:spPr>
        <p:txBody>
          <a:bodyPr>
            <a:noAutofit/>
          </a:bodyPr>
          <a:lstStyle/>
          <a:p>
            <a:r>
              <a:rPr lang="ar-JO" sz="10000" b="1" dirty="0" smtClean="0">
                <a:solidFill>
                  <a:srgbClr val="FF0000"/>
                </a:solidFill>
              </a:rPr>
              <a:t>سَ</a:t>
            </a:r>
            <a:r>
              <a:rPr lang="ar-JO" sz="10000" b="1" dirty="0" smtClean="0"/>
              <a:t>ماء</a:t>
            </a:r>
            <a:endParaRPr lang="ar-JO" sz="10000" b="1" dirty="0"/>
          </a:p>
        </p:txBody>
      </p:sp>
      <p:pic>
        <p:nvPicPr>
          <p:cNvPr id="9218" name="Picture 2" descr="C:\Users\user\Desktop\س\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6770" y="332656"/>
            <a:ext cx="7344816" cy="44820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78" y="5201552"/>
            <a:ext cx="8229600" cy="1143000"/>
          </a:xfrm>
        </p:spPr>
        <p:txBody>
          <a:bodyPr>
            <a:noAutofit/>
          </a:bodyPr>
          <a:lstStyle/>
          <a:p>
            <a:r>
              <a:rPr lang="ar-JO" sz="10000" b="1" dirty="0" smtClean="0">
                <a:solidFill>
                  <a:srgbClr val="FF0000"/>
                </a:solidFill>
              </a:rPr>
              <a:t>سِ</a:t>
            </a:r>
            <a:r>
              <a:rPr lang="ar-JO" sz="10000" b="1" dirty="0" smtClean="0"/>
              <a:t>كين</a:t>
            </a:r>
            <a:endParaRPr lang="ar-JO" sz="10000" b="1" dirty="0"/>
          </a:p>
        </p:txBody>
      </p:sp>
      <p:pic>
        <p:nvPicPr>
          <p:cNvPr id="10242" name="Picture 2" descr="C:\Users\user\Desktop\س\1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620688"/>
            <a:ext cx="5535339" cy="3139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84" y="5330007"/>
            <a:ext cx="8229600" cy="1143000"/>
          </a:xfrm>
        </p:spPr>
        <p:txBody>
          <a:bodyPr>
            <a:noAutofit/>
          </a:bodyPr>
          <a:lstStyle/>
          <a:p>
            <a:r>
              <a:rPr lang="ar-JO" sz="10000" b="1" dirty="0" smtClean="0">
                <a:solidFill>
                  <a:srgbClr val="FF0000"/>
                </a:solidFill>
              </a:rPr>
              <a:t>سُ</a:t>
            </a:r>
            <a:r>
              <a:rPr lang="ar-JO" sz="10000" b="1" dirty="0" smtClean="0"/>
              <a:t>كر</a:t>
            </a:r>
            <a:endParaRPr lang="ar-JO" sz="10000" b="1" dirty="0"/>
          </a:p>
        </p:txBody>
      </p:sp>
      <p:pic>
        <p:nvPicPr>
          <p:cNvPr id="3076" name="Picture 4" descr="Cubes Of Sugar And Granulated Sugar With Wooden Spoon. Stock Photo, Picture  And Royalty Free Image. Image 91453928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73817"/>
            <a:ext cx="6192688" cy="4120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085184"/>
            <a:ext cx="8229600" cy="1143000"/>
          </a:xfrm>
        </p:spPr>
        <p:txBody>
          <a:bodyPr>
            <a:noAutofit/>
          </a:bodyPr>
          <a:lstStyle/>
          <a:p>
            <a:r>
              <a:rPr lang="ar-JO" sz="10000" b="1" dirty="0" smtClean="0">
                <a:solidFill>
                  <a:srgbClr val="FF0000"/>
                </a:solidFill>
              </a:rPr>
              <a:t>سَ</a:t>
            </a:r>
            <a:r>
              <a:rPr lang="ar-JO" sz="10000" b="1" dirty="0" smtClean="0"/>
              <a:t>رير</a:t>
            </a:r>
            <a:endParaRPr lang="ar-JO" sz="10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5" y="332655"/>
            <a:ext cx="6480720" cy="453650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05" y="5373216"/>
            <a:ext cx="8229600" cy="1143000"/>
          </a:xfrm>
        </p:spPr>
        <p:txBody>
          <a:bodyPr>
            <a:noAutofit/>
          </a:bodyPr>
          <a:lstStyle/>
          <a:p>
            <a:r>
              <a:rPr lang="ar-JO" sz="10000" b="1" dirty="0" smtClean="0">
                <a:solidFill>
                  <a:srgbClr val="FF0000"/>
                </a:solidFill>
              </a:rPr>
              <a:t>سَ</a:t>
            </a:r>
            <a:r>
              <a:rPr lang="ar-JO" sz="10000" b="1" dirty="0" smtClean="0"/>
              <a:t>من</a:t>
            </a:r>
            <a:endParaRPr lang="ar-JO" sz="10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942" y="620688"/>
            <a:ext cx="3443064" cy="34430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t="20833" r="6250" b="4166"/>
          <a:stretch/>
        </p:blipFill>
        <p:spPr>
          <a:xfrm>
            <a:off x="4406205" y="836712"/>
            <a:ext cx="3690410" cy="2952328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301208"/>
            <a:ext cx="8229600" cy="1143000"/>
          </a:xfrm>
        </p:spPr>
        <p:txBody>
          <a:bodyPr>
            <a:noAutofit/>
          </a:bodyPr>
          <a:lstStyle/>
          <a:p>
            <a:r>
              <a:rPr lang="ar-JO" sz="10000" b="1" dirty="0" smtClean="0">
                <a:solidFill>
                  <a:srgbClr val="FF0000"/>
                </a:solidFill>
              </a:rPr>
              <a:t>سَ</a:t>
            </a:r>
            <a:r>
              <a:rPr lang="ar-JO" sz="10000" b="1" dirty="0" smtClean="0"/>
              <a:t>مكة</a:t>
            </a:r>
            <a:endParaRPr lang="ar-JO" sz="10000" b="1" dirty="0"/>
          </a:p>
        </p:txBody>
      </p:sp>
      <p:pic>
        <p:nvPicPr>
          <p:cNvPr id="14338" name="Picture 2" descr="C:\Users\user\Desktop\س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571373"/>
            <a:ext cx="6120680" cy="4158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05879" y="-459432"/>
            <a:ext cx="2016224" cy="31700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ar-JO" sz="20000" b="1" dirty="0" smtClean="0">
                <a:solidFill>
                  <a:srgbClr val="7030A0"/>
                </a:solidFill>
              </a:rPr>
              <a:t>سا </a:t>
            </a:r>
            <a:endParaRPr lang="en-US" sz="20000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356992"/>
            <a:ext cx="3240360" cy="31700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ar-JO" sz="20000" b="1" dirty="0" smtClean="0">
                <a:solidFill>
                  <a:srgbClr val="7030A0"/>
                </a:solidFill>
              </a:rPr>
              <a:t>سي </a:t>
            </a:r>
            <a:endParaRPr lang="en-US" sz="200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5856" y="1340768"/>
            <a:ext cx="2952328" cy="31700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ar-JO" sz="20000" b="1" dirty="0" smtClean="0">
                <a:solidFill>
                  <a:srgbClr val="7030A0"/>
                </a:solidFill>
              </a:rPr>
              <a:t>سو </a:t>
            </a:r>
            <a:endParaRPr lang="en-US" sz="20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478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012" y="5328439"/>
            <a:ext cx="8229600" cy="1143000"/>
          </a:xfrm>
        </p:spPr>
        <p:txBody>
          <a:bodyPr>
            <a:noAutofit/>
          </a:bodyPr>
          <a:lstStyle/>
          <a:p>
            <a:r>
              <a:rPr lang="ar-JO" sz="10000" b="1" dirty="0" smtClean="0">
                <a:solidFill>
                  <a:srgbClr val="FF0000"/>
                </a:solidFill>
              </a:rPr>
              <a:t>سِ</a:t>
            </a:r>
            <a:r>
              <a:rPr lang="ar-JO" sz="10000" b="1" dirty="0" smtClean="0"/>
              <a:t>تارة</a:t>
            </a:r>
            <a:endParaRPr lang="ar-JO" sz="10000" b="1" dirty="0"/>
          </a:p>
        </p:txBody>
      </p:sp>
      <p:pic>
        <p:nvPicPr>
          <p:cNvPr id="16386" name="Picture 2" descr="C:\Users\user\Desktop\س\imagesVOND1G6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0223" y="242596"/>
            <a:ext cx="5035178" cy="4843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78" y="5229200"/>
            <a:ext cx="8229600" cy="1143000"/>
          </a:xfrm>
        </p:spPr>
        <p:txBody>
          <a:bodyPr>
            <a:noAutofit/>
          </a:bodyPr>
          <a:lstStyle/>
          <a:p>
            <a:r>
              <a:rPr lang="ar-JO" sz="10000" b="1" dirty="0" smtClean="0">
                <a:solidFill>
                  <a:srgbClr val="FF0000"/>
                </a:solidFill>
              </a:rPr>
              <a:t>سِ</a:t>
            </a:r>
            <a:r>
              <a:rPr lang="ar-JO" sz="10000" b="1" dirty="0" smtClean="0"/>
              <a:t>جادة</a:t>
            </a:r>
            <a:endParaRPr lang="ar-JO" sz="10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764704"/>
            <a:ext cx="6862579" cy="3712543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78" y="5301208"/>
            <a:ext cx="8229600" cy="1143000"/>
          </a:xfrm>
        </p:spPr>
        <p:txBody>
          <a:bodyPr>
            <a:noAutofit/>
          </a:bodyPr>
          <a:lstStyle/>
          <a:p>
            <a:r>
              <a:rPr lang="ar-JO" sz="10000" b="1" dirty="0" smtClean="0">
                <a:solidFill>
                  <a:srgbClr val="FF0000"/>
                </a:solidFill>
              </a:rPr>
              <a:t>سَ</a:t>
            </a:r>
            <a:r>
              <a:rPr lang="ar-JO" sz="10000" b="1" dirty="0" smtClean="0"/>
              <a:t>لة</a:t>
            </a:r>
            <a:endParaRPr lang="ar-JO" sz="10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31034"/>
            <a:ext cx="4968552" cy="49685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2468164" y="260648"/>
            <a:ext cx="3960440" cy="288032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4932040" y="3140968"/>
            <a:ext cx="3960440" cy="288032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87944" y="3284984"/>
            <a:ext cx="3960440" cy="288032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71800" y="-101139"/>
            <a:ext cx="27363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0" b="1" dirty="0" smtClean="0"/>
              <a:t>سـَ</a:t>
            </a:r>
            <a:endParaRPr lang="en-US" sz="20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35815" y="2907978"/>
            <a:ext cx="27363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0" b="1" dirty="0" smtClean="0"/>
              <a:t>سـِ</a:t>
            </a:r>
            <a:endParaRPr lang="en-US" sz="20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08288" y="2742435"/>
            <a:ext cx="27363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0" b="1" dirty="0" smtClean="0"/>
              <a:t>سـُ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205076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80920" cy="5328592"/>
          </a:xfrm>
        </p:spPr>
        <p:txBody>
          <a:bodyPr>
            <a:noAutofit/>
          </a:bodyPr>
          <a:lstStyle/>
          <a:p>
            <a:r>
              <a:rPr lang="ar-JO" sz="10000" b="1" dirty="0" smtClean="0"/>
              <a:t>كلمات تبدأ بحرف </a:t>
            </a:r>
            <a:r>
              <a:rPr lang="ar-JO" sz="20000" b="1" dirty="0" smtClean="0">
                <a:solidFill>
                  <a:srgbClr val="7030A0"/>
                </a:solidFill>
              </a:rPr>
              <a:t>سـ  س</a:t>
            </a:r>
            <a:endParaRPr lang="ar-JO" sz="20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9832" y="4875346"/>
            <a:ext cx="3528392" cy="1512168"/>
          </a:xfrm>
        </p:spPr>
        <p:txBody>
          <a:bodyPr>
            <a:noAutofit/>
          </a:bodyPr>
          <a:lstStyle/>
          <a:p>
            <a:r>
              <a:rPr lang="ar-JO" sz="15000" b="1" dirty="0" smtClean="0">
                <a:solidFill>
                  <a:srgbClr val="FF0000"/>
                </a:solidFill>
              </a:rPr>
              <a:t>سُ</a:t>
            </a:r>
            <a:r>
              <a:rPr lang="ar-JO" sz="15000" b="1" dirty="0" smtClean="0"/>
              <a:t>لم</a:t>
            </a:r>
            <a:endParaRPr lang="ar-JO" sz="150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26525" r="22467"/>
          <a:stretch/>
        </p:blipFill>
        <p:spPr>
          <a:xfrm>
            <a:off x="1619672" y="163223"/>
            <a:ext cx="5484508" cy="424163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78" y="5373216"/>
            <a:ext cx="8229600" cy="1143000"/>
          </a:xfrm>
        </p:spPr>
        <p:txBody>
          <a:bodyPr>
            <a:noAutofit/>
          </a:bodyPr>
          <a:lstStyle/>
          <a:p>
            <a:r>
              <a:rPr lang="ar-JO" sz="10000" b="1" dirty="0" smtClean="0">
                <a:solidFill>
                  <a:srgbClr val="FF0000"/>
                </a:solidFill>
              </a:rPr>
              <a:t>سَ</a:t>
            </a:r>
            <a:r>
              <a:rPr lang="ar-JO" sz="10000" b="1" dirty="0" smtClean="0"/>
              <a:t>فينة</a:t>
            </a:r>
            <a:endParaRPr lang="ar-JO" sz="10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332656"/>
            <a:ext cx="8424936" cy="439248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07704" y="4725144"/>
            <a:ext cx="410445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15000" dirty="0" smtClean="0">
                <a:solidFill>
                  <a:srgbClr val="FF0000"/>
                </a:solidFill>
              </a:rPr>
              <a:t>سُ</a:t>
            </a:r>
            <a:r>
              <a:rPr lang="ar-JO" sz="15000" dirty="0" smtClean="0"/>
              <a:t>نبلة</a:t>
            </a:r>
            <a:endParaRPr lang="en-US" sz="15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4361" r="3644"/>
          <a:stretch/>
        </p:blipFill>
        <p:spPr>
          <a:xfrm>
            <a:off x="1331640" y="692696"/>
            <a:ext cx="6408712" cy="380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066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123728" y="4725144"/>
            <a:ext cx="374441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15000" dirty="0" smtClean="0">
                <a:solidFill>
                  <a:srgbClr val="FF0000"/>
                </a:solidFill>
              </a:rPr>
              <a:t>سا</a:t>
            </a:r>
            <a:r>
              <a:rPr lang="ar-JO" sz="15000" dirty="0" smtClean="0"/>
              <a:t>عة</a:t>
            </a:r>
            <a:endParaRPr lang="en-US" sz="15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217491"/>
            <a:ext cx="4896544" cy="4516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85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68" y="5526138"/>
            <a:ext cx="8229600" cy="1143000"/>
          </a:xfrm>
        </p:spPr>
        <p:txBody>
          <a:bodyPr>
            <a:noAutofit/>
          </a:bodyPr>
          <a:lstStyle/>
          <a:p>
            <a:r>
              <a:rPr lang="ar-JO" sz="10000" b="1" dirty="0" smtClean="0">
                <a:solidFill>
                  <a:srgbClr val="FF0000"/>
                </a:solidFill>
              </a:rPr>
              <a:t>سَ</a:t>
            </a:r>
            <a:r>
              <a:rPr lang="ar-JO" sz="10000" b="1" dirty="0" smtClean="0"/>
              <a:t>يارة</a:t>
            </a:r>
            <a:endParaRPr lang="ar-JO" sz="10000" b="1" dirty="0"/>
          </a:p>
        </p:txBody>
      </p:sp>
      <p:pic>
        <p:nvPicPr>
          <p:cNvPr id="1026" name="Picture 2" descr="BMW Car Price, Images, Reviews and Specs | Autocar Indi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56" b="10611"/>
          <a:stretch/>
        </p:blipFill>
        <p:spPr bwMode="auto">
          <a:xfrm>
            <a:off x="757154" y="764704"/>
            <a:ext cx="7612274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31</Words>
  <Application>Microsoft Office PowerPoint</Application>
  <PresentationFormat>On-screen Show (4:3)</PresentationFormat>
  <Paragraphs>27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كلمات تبدأ بحرف سـ  س</vt:lpstr>
      <vt:lpstr>سُلم</vt:lpstr>
      <vt:lpstr>سَفينة</vt:lpstr>
      <vt:lpstr>PowerPoint Presentation</vt:lpstr>
      <vt:lpstr>PowerPoint Presentation</vt:lpstr>
      <vt:lpstr>سَيارة</vt:lpstr>
      <vt:lpstr>سُلحفاة</vt:lpstr>
      <vt:lpstr>سِنجاب</vt:lpstr>
      <vt:lpstr>سِن</vt:lpstr>
      <vt:lpstr>سَحابة</vt:lpstr>
      <vt:lpstr>سَماء</vt:lpstr>
      <vt:lpstr>سِكين</vt:lpstr>
      <vt:lpstr>سُكر</vt:lpstr>
      <vt:lpstr>سَرير</vt:lpstr>
      <vt:lpstr>سَمن</vt:lpstr>
      <vt:lpstr>سَمكة</vt:lpstr>
      <vt:lpstr>سِتارة</vt:lpstr>
      <vt:lpstr>سِجادة</vt:lpstr>
      <vt:lpstr>سَلة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كلمات بحرف س</dc:title>
  <dc:creator>user</dc:creator>
  <cp:lastModifiedBy>S.Kopti</cp:lastModifiedBy>
  <cp:revision>21</cp:revision>
  <dcterms:created xsi:type="dcterms:W3CDTF">2015-10-06T20:09:19Z</dcterms:created>
  <dcterms:modified xsi:type="dcterms:W3CDTF">2023-09-06T19:28:15Z</dcterms:modified>
</cp:coreProperties>
</file>