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  <p:sldId id="266" r:id="rId10"/>
    <p:sldId id="279" r:id="rId11"/>
    <p:sldId id="280" r:id="rId12"/>
    <p:sldId id="281" r:id="rId13"/>
    <p:sldId id="267" r:id="rId14"/>
    <p:sldId id="268" r:id="rId15"/>
    <p:sldId id="269" r:id="rId16"/>
    <p:sldId id="277" r:id="rId17"/>
    <p:sldId id="278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65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59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029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9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52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8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1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753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93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3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08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60DD5-2ECE-4FEC-81AC-921C55E0D964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5915FC7-7C62-4942-8B98-03D336059A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91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630B4-3558-442E-B1CC-F42CC46487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ar-JO" dirty="0"/>
              <a:t>العدُّ القفزيُّ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997202-F096-4088-B63E-1338D3E175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01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FBCA79-0F3D-44A6-8EEF-9A5AB47EA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052" y="27797"/>
            <a:ext cx="11728174" cy="6094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15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126BDE2-248D-47E3-9DB0-6EFC67B1F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848" b="18454"/>
          <a:stretch/>
        </p:blipFill>
        <p:spPr>
          <a:xfrm>
            <a:off x="0" y="0"/>
            <a:ext cx="1196671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813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E5FC120-DC2A-4989-8E1F-5091795A0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642898"/>
            <a:ext cx="11787187" cy="23073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488439-1FCA-4F84-9872-404866165E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587" y="907774"/>
            <a:ext cx="11172825" cy="221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266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0623A39-E8B9-4CD4-A6A2-598A2FB56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2" y="64829"/>
            <a:ext cx="11818456" cy="607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78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73C8-F2E9-40B9-999C-EBEB4E00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تدريبات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A8EF40A-D606-4A9D-8416-990D338DCC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5644" y="1736035"/>
            <a:ext cx="8952089" cy="498085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8A59A9-6010-45AB-B445-BF2BD85EFBE6}"/>
              </a:ext>
            </a:extLst>
          </p:cNvPr>
          <p:cNvSpPr/>
          <p:nvPr/>
        </p:nvSpPr>
        <p:spPr>
          <a:xfrm>
            <a:off x="3790122" y="3525078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273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0AD0D4-4451-4106-9A15-C1636F5D628D}"/>
              </a:ext>
            </a:extLst>
          </p:cNvPr>
          <p:cNvSpPr/>
          <p:nvPr/>
        </p:nvSpPr>
        <p:spPr>
          <a:xfrm>
            <a:off x="5102332" y="3588577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293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6D5414-B996-46B4-9893-CB1C5C1E326B}"/>
              </a:ext>
            </a:extLst>
          </p:cNvPr>
          <p:cNvSpPr/>
          <p:nvPr/>
        </p:nvSpPr>
        <p:spPr>
          <a:xfrm>
            <a:off x="5751688" y="2467218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6C3A59-0DE3-4D12-AD59-7F7E5D4A0860}"/>
              </a:ext>
            </a:extLst>
          </p:cNvPr>
          <p:cNvSpPr/>
          <p:nvPr/>
        </p:nvSpPr>
        <p:spPr>
          <a:xfrm>
            <a:off x="7015676" y="3588577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323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4D0A119-395A-4867-9927-C1382F95F4FA}"/>
              </a:ext>
            </a:extLst>
          </p:cNvPr>
          <p:cNvSpPr/>
          <p:nvPr/>
        </p:nvSpPr>
        <p:spPr>
          <a:xfrm>
            <a:off x="7644982" y="2447340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333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5C0798-7490-4B50-B35D-12F84D51D51F}"/>
              </a:ext>
            </a:extLst>
          </p:cNvPr>
          <p:cNvSpPr/>
          <p:nvPr/>
        </p:nvSpPr>
        <p:spPr>
          <a:xfrm>
            <a:off x="8395252" y="3588577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343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E4F85E-B6F1-4F4C-B91F-862A5AF7C2FF}"/>
              </a:ext>
            </a:extLst>
          </p:cNvPr>
          <p:cNvSpPr/>
          <p:nvPr/>
        </p:nvSpPr>
        <p:spPr>
          <a:xfrm>
            <a:off x="4439478" y="2443093"/>
            <a:ext cx="64935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283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130CD0-FA50-455E-A31E-D34A66357886}"/>
              </a:ext>
            </a:extLst>
          </p:cNvPr>
          <p:cNvSpPr/>
          <p:nvPr/>
        </p:nvSpPr>
        <p:spPr>
          <a:xfrm>
            <a:off x="3790122" y="5708924"/>
            <a:ext cx="78534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4969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7DF9C2-C6B7-4FB6-91E5-393F177ED17D}"/>
              </a:ext>
            </a:extLst>
          </p:cNvPr>
          <p:cNvSpPr/>
          <p:nvPr/>
        </p:nvSpPr>
        <p:spPr>
          <a:xfrm>
            <a:off x="4437207" y="4687296"/>
            <a:ext cx="988887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5069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0A67E2-859C-44DD-B059-3BB5D41FBF4C}"/>
              </a:ext>
            </a:extLst>
          </p:cNvPr>
          <p:cNvSpPr/>
          <p:nvPr/>
        </p:nvSpPr>
        <p:spPr>
          <a:xfrm>
            <a:off x="5123594" y="5708924"/>
            <a:ext cx="988887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5169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286939-4C55-4524-9B30-071CD33232AE}"/>
              </a:ext>
            </a:extLst>
          </p:cNvPr>
          <p:cNvSpPr/>
          <p:nvPr/>
        </p:nvSpPr>
        <p:spPr>
          <a:xfrm>
            <a:off x="6253216" y="4723188"/>
            <a:ext cx="98888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5369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2458FF4-9E20-4AFD-A66F-AC3E158823D5}"/>
              </a:ext>
            </a:extLst>
          </p:cNvPr>
          <p:cNvSpPr/>
          <p:nvPr/>
        </p:nvSpPr>
        <p:spPr>
          <a:xfrm>
            <a:off x="6870826" y="5773047"/>
            <a:ext cx="98888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5469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CA8277-B6DD-4918-8235-DD8A6BA32BF0}"/>
              </a:ext>
            </a:extLst>
          </p:cNvPr>
          <p:cNvSpPr/>
          <p:nvPr/>
        </p:nvSpPr>
        <p:spPr>
          <a:xfrm>
            <a:off x="7591118" y="4741915"/>
            <a:ext cx="98888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5569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6B713A9-FBDA-4157-B82F-D867A7700F53}"/>
              </a:ext>
            </a:extLst>
          </p:cNvPr>
          <p:cNvSpPr/>
          <p:nvPr/>
        </p:nvSpPr>
        <p:spPr>
          <a:xfrm>
            <a:off x="8690720" y="5773047"/>
            <a:ext cx="98888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5769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996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16156-1185-4FA5-A11F-98C46EFA2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8EE5EFF-95CE-4071-9923-EFD57DCE8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837" y="541867"/>
            <a:ext cx="11669895" cy="607342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347A6A6-65F4-4B53-A895-10C3BD0C7859}"/>
              </a:ext>
            </a:extLst>
          </p:cNvPr>
          <p:cNvSpPr/>
          <p:nvPr/>
        </p:nvSpPr>
        <p:spPr>
          <a:xfrm>
            <a:off x="4147930" y="2464904"/>
            <a:ext cx="1007165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4306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ECB4AD-9850-4590-8AE4-7DB98B9A13A4}"/>
              </a:ext>
            </a:extLst>
          </p:cNvPr>
          <p:cNvSpPr/>
          <p:nvPr/>
        </p:nvSpPr>
        <p:spPr>
          <a:xfrm>
            <a:off x="5267428" y="1123727"/>
            <a:ext cx="1014102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5306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A50F26-9D4E-4893-9220-D3E7E8D26463}"/>
              </a:ext>
            </a:extLst>
          </p:cNvPr>
          <p:cNvSpPr/>
          <p:nvPr/>
        </p:nvSpPr>
        <p:spPr>
          <a:xfrm>
            <a:off x="6387551" y="2464904"/>
            <a:ext cx="1007164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6306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1E7162-49AD-48BF-A967-03305AA963E1}"/>
              </a:ext>
            </a:extLst>
          </p:cNvPr>
          <p:cNvSpPr/>
          <p:nvPr/>
        </p:nvSpPr>
        <p:spPr>
          <a:xfrm>
            <a:off x="8719930" y="1219199"/>
            <a:ext cx="1014101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8306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146179-F855-4676-ADEE-F2BCED5281BF}"/>
              </a:ext>
            </a:extLst>
          </p:cNvPr>
          <p:cNvSpPr/>
          <p:nvPr/>
        </p:nvSpPr>
        <p:spPr>
          <a:xfrm>
            <a:off x="9872869" y="2464904"/>
            <a:ext cx="1007163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9306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898AAA-768E-40D0-979C-05C4DC71A15A}"/>
              </a:ext>
            </a:extLst>
          </p:cNvPr>
          <p:cNvSpPr/>
          <p:nvPr/>
        </p:nvSpPr>
        <p:spPr>
          <a:xfrm>
            <a:off x="4055164" y="4540096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2183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4C7419-A1E1-4486-985F-DDFEF9CC0154}"/>
              </a:ext>
            </a:extLst>
          </p:cNvPr>
          <p:cNvSpPr/>
          <p:nvPr/>
        </p:nvSpPr>
        <p:spPr>
          <a:xfrm>
            <a:off x="5512906" y="4540096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2193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E6F9C2-805D-4396-BE8D-D82146D3286C}"/>
              </a:ext>
            </a:extLst>
          </p:cNvPr>
          <p:cNvSpPr/>
          <p:nvPr/>
        </p:nvSpPr>
        <p:spPr>
          <a:xfrm>
            <a:off x="6970648" y="4540096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2203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7842F7-E2A6-459E-88F0-0299AF367CB6}"/>
              </a:ext>
            </a:extLst>
          </p:cNvPr>
          <p:cNvSpPr/>
          <p:nvPr/>
        </p:nvSpPr>
        <p:spPr>
          <a:xfrm>
            <a:off x="9090985" y="4540096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3323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63FFE2-1700-4196-8558-3FD982B48B90}"/>
              </a:ext>
            </a:extLst>
          </p:cNvPr>
          <p:cNvSpPr/>
          <p:nvPr/>
        </p:nvSpPr>
        <p:spPr>
          <a:xfrm>
            <a:off x="3995529" y="5528864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6629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17421A-E763-4576-A04D-4E42B6A6E576}"/>
              </a:ext>
            </a:extLst>
          </p:cNvPr>
          <p:cNvSpPr/>
          <p:nvPr/>
        </p:nvSpPr>
        <p:spPr>
          <a:xfrm>
            <a:off x="5440017" y="5528864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7629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1792EA9-00DC-4896-9C20-D6D89C462304}"/>
              </a:ext>
            </a:extLst>
          </p:cNvPr>
          <p:cNvSpPr/>
          <p:nvPr/>
        </p:nvSpPr>
        <p:spPr>
          <a:xfrm>
            <a:off x="6877875" y="5585869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8629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6AEBFF0-4D94-49BE-9B8E-B92F1EA1147A}"/>
              </a:ext>
            </a:extLst>
          </p:cNvPr>
          <p:cNvSpPr/>
          <p:nvPr/>
        </p:nvSpPr>
        <p:spPr>
          <a:xfrm>
            <a:off x="8328988" y="5433392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9629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67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F842689-FC37-4744-A0F3-D92F60C6A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514" y="0"/>
            <a:ext cx="12068486" cy="6520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949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383DB4-F15B-423B-8397-77EFDDB85F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5288"/>
            <a:ext cx="12192001" cy="555266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C2668FD-57AD-44B3-A3FF-F3120C1E768E}"/>
              </a:ext>
            </a:extLst>
          </p:cNvPr>
          <p:cNvSpPr/>
          <p:nvPr/>
        </p:nvSpPr>
        <p:spPr>
          <a:xfrm>
            <a:off x="5022574" y="3207026"/>
            <a:ext cx="1073426" cy="5565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6053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D246E3-3922-4C0B-8099-1761FC40CCB9}"/>
              </a:ext>
            </a:extLst>
          </p:cNvPr>
          <p:cNvSpPr/>
          <p:nvPr/>
        </p:nvSpPr>
        <p:spPr>
          <a:xfrm>
            <a:off x="6559826" y="3207026"/>
            <a:ext cx="834887" cy="55659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5953</a:t>
            </a:r>
          </a:p>
        </p:txBody>
      </p:sp>
    </p:spTree>
    <p:extLst>
      <p:ext uri="{BB962C8B-B14F-4D97-AF65-F5344CB8AC3E}">
        <p14:creationId xmlns:p14="http://schemas.microsoft.com/office/powerpoint/2010/main" val="15908710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0DACD-9FE6-493C-A3FC-FF82D7577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F78B722-D275-419D-8E90-869541E147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930" b="30243"/>
          <a:stretch/>
        </p:blipFill>
        <p:spPr>
          <a:xfrm>
            <a:off x="758897" y="33130"/>
            <a:ext cx="10295957" cy="619031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B103812-8989-4504-935B-4A46C5370A28}"/>
              </a:ext>
            </a:extLst>
          </p:cNvPr>
          <p:cNvSpPr/>
          <p:nvPr/>
        </p:nvSpPr>
        <p:spPr>
          <a:xfrm>
            <a:off x="7839796" y="3660910"/>
            <a:ext cx="821635" cy="25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700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B64988-864B-427E-99C2-964F646C54B0}"/>
              </a:ext>
            </a:extLst>
          </p:cNvPr>
          <p:cNvSpPr/>
          <p:nvPr/>
        </p:nvSpPr>
        <p:spPr>
          <a:xfrm>
            <a:off x="5842398" y="3687414"/>
            <a:ext cx="821635" cy="25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2000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1F3428-E458-44FE-BF11-789648B590FE}"/>
              </a:ext>
            </a:extLst>
          </p:cNvPr>
          <p:cNvSpPr/>
          <p:nvPr/>
        </p:nvSpPr>
        <p:spPr>
          <a:xfrm>
            <a:off x="4093938" y="3687414"/>
            <a:ext cx="821635" cy="25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F464A9-F5C3-4CEA-9F90-497D50C16E7C}"/>
              </a:ext>
            </a:extLst>
          </p:cNvPr>
          <p:cNvSpPr/>
          <p:nvPr/>
        </p:nvSpPr>
        <p:spPr>
          <a:xfrm>
            <a:off x="2096540" y="3660910"/>
            <a:ext cx="821635" cy="2517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E37CAE-14F8-4F92-AEC2-61BE0383B19E}"/>
              </a:ext>
            </a:extLst>
          </p:cNvPr>
          <p:cNvSpPr/>
          <p:nvPr/>
        </p:nvSpPr>
        <p:spPr>
          <a:xfrm>
            <a:off x="6096000" y="5181601"/>
            <a:ext cx="3220279" cy="7288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3163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6777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1F15-1E12-4C53-9C60-86C844C95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C2F2B34-3187-4AEB-9FC3-E7AE2CCED7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8000" y="475162"/>
            <a:ext cx="11300178" cy="569985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3812F5-2BAC-47AF-A7C3-AC95C91B2255}"/>
              </a:ext>
            </a:extLst>
          </p:cNvPr>
          <p:cNvSpPr/>
          <p:nvPr/>
        </p:nvSpPr>
        <p:spPr>
          <a:xfrm>
            <a:off x="6096000" y="1192696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7121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D08517-B31B-429F-AABF-EE361AEF9CEF}"/>
              </a:ext>
            </a:extLst>
          </p:cNvPr>
          <p:cNvSpPr/>
          <p:nvPr/>
        </p:nvSpPr>
        <p:spPr>
          <a:xfrm>
            <a:off x="4672139" y="1163484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7021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F74162-3F13-480C-A036-A8F49253AD81}"/>
              </a:ext>
            </a:extLst>
          </p:cNvPr>
          <p:cNvSpPr/>
          <p:nvPr/>
        </p:nvSpPr>
        <p:spPr>
          <a:xfrm>
            <a:off x="3144311" y="1192696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6921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7BB98-BFC6-412A-B19C-CBE2E43D54B5}"/>
              </a:ext>
            </a:extLst>
          </p:cNvPr>
          <p:cNvSpPr/>
          <p:nvPr/>
        </p:nvSpPr>
        <p:spPr>
          <a:xfrm>
            <a:off x="3127856" y="1851807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5082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8B9DD2-1583-4F73-B872-09C5999494FD}"/>
              </a:ext>
            </a:extLst>
          </p:cNvPr>
          <p:cNvSpPr/>
          <p:nvPr/>
        </p:nvSpPr>
        <p:spPr>
          <a:xfrm>
            <a:off x="4700913" y="1851807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6082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E6D2AF-41D8-4222-8B9B-8FC2090F4E4E}"/>
              </a:ext>
            </a:extLst>
          </p:cNvPr>
          <p:cNvSpPr/>
          <p:nvPr/>
        </p:nvSpPr>
        <p:spPr>
          <a:xfrm>
            <a:off x="6096000" y="1851807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7082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6FD7B03-A3B1-46FE-A7BD-AC246FA73903}"/>
              </a:ext>
            </a:extLst>
          </p:cNvPr>
          <p:cNvSpPr/>
          <p:nvPr/>
        </p:nvSpPr>
        <p:spPr>
          <a:xfrm>
            <a:off x="3657600" y="3429000"/>
            <a:ext cx="7397254" cy="419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ثلاثة الاف وثلاثمئة وثلاثة وخمسون             3+50+300+3000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60B5AD-3E46-4367-8A19-56FCA0F1F544}"/>
              </a:ext>
            </a:extLst>
          </p:cNvPr>
          <p:cNvSpPr/>
          <p:nvPr/>
        </p:nvSpPr>
        <p:spPr>
          <a:xfrm>
            <a:off x="6718852" y="4255155"/>
            <a:ext cx="636105" cy="419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F2BAE3-443A-4C79-AB07-7653F6F371C8}"/>
              </a:ext>
            </a:extLst>
          </p:cNvPr>
          <p:cNvSpPr/>
          <p:nvPr/>
        </p:nvSpPr>
        <p:spPr>
          <a:xfrm>
            <a:off x="2107095" y="4255155"/>
            <a:ext cx="636105" cy="419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&lt;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D621D56-9CDA-41A1-A86C-7E5B887F0F65}"/>
              </a:ext>
            </a:extLst>
          </p:cNvPr>
          <p:cNvSpPr/>
          <p:nvPr/>
        </p:nvSpPr>
        <p:spPr>
          <a:xfrm>
            <a:off x="6851374" y="5278700"/>
            <a:ext cx="1232452" cy="4197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6280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A5C9-80F5-4EAB-9004-62587D128D3B}"/>
              </a:ext>
            </a:extLst>
          </p:cNvPr>
          <p:cNvSpPr/>
          <p:nvPr/>
        </p:nvSpPr>
        <p:spPr>
          <a:xfrm>
            <a:off x="5340627" y="5278700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6208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5F99F6-7F78-4783-9C16-DBC58BE58185}"/>
              </a:ext>
            </a:extLst>
          </p:cNvPr>
          <p:cNvSpPr/>
          <p:nvPr/>
        </p:nvSpPr>
        <p:spPr>
          <a:xfrm>
            <a:off x="3825272" y="5258329"/>
            <a:ext cx="1258957" cy="331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6108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067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CBA0E-3A6C-44C6-A695-F8C2D37B6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العد قفزيأ بالعشرات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B703DEA-8897-4513-97D8-349DEAEE6A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0998" y="1929954"/>
            <a:ext cx="10883106" cy="18866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F7D947D-F3DD-4C72-8AD3-9A540945A0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98" y="4108173"/>
            <a:ext cx="10883105" cy="17492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2FABA9F-3A0C-417E-94D6-60D145121E42}"/>
              </a:ext>
            </a:extLst>
          </p:cNvPr>
          <p:cNvSpPr/>
          <p:nvPr/>
        </p:nvSpPr>
        <p:spPr>
          <a:xfrm>
            <a:off x="7089422" y="3522133"/>
            <a:ext cx="56445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4B3D41-E052-4FCF-8A6E-665FDC71111A}"/>
              </a:ext>
            </a:extLst>
          </p:cNvPr>
          <p:cNvSpPr/>
          <p:nvPr/>
        </p:nvSpPr>
        <p:spPr>
          <a:xfrm>
            <a:off x="3296228" y="3129326"/>
            <a:ext cx="1117600" cy="326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3544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186E41-ECCE-4470-9BD7-20DCD9360E2E}"/>
              </a:ext>
            </a:extLst>
          </p:cNvPr>
          <p:cNvSpPr/>
          <p:nvPr/>
        </p:nvSpPr>
        <p:spPr>
          <a:xfrm>
            <a:off x="4651022" y="3129326"/>
            <a:ext cx="1117600" cy="326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3554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3FE415-5456-4A53-95CC-3968438B7873}"/>
              </a:ext>
            </a:extLst>
          </p:cNvPr>
          <p:cNvSpPr/>
          <p:nvPr/>
        </p:nvSpPr>
        <p:spPr>
          <a:xfrm>
            <a:off x="6000044" y="3157219"/>
            <a:ext cx="1117600" cy="326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3564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902D49-1FFE-4BEE-AB6E-574A26C2768C}"/>
              </a:ext>
            </a:extLst>
          </p:cNvPr>
          <p:cNvSpPr/>
          <p:nvPr/>
        </p:nvSpPr>
        <p:spPr>
          <a:xfrm>
            <a:off x="1451579" y="5113867"/>
            <a:ext cx="1415799" cy="564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1055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7AACF2-166C-41FC-9D4A-CDCDC21E6154}"/>
              </a:ext>
            </a:extLst>
          </p:cNvPr>
          <p:cNvSpPr/>
          <p:nvPr/>
        </p:nvSpPr>
        <p:spPr>
          <a:xfrm>
            <a:off x="6784622" y="5158459"/>
            <a:ext cx="1332089" cy="564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4938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812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47B9B-11D5-426B-967E-8F1D29F80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A842085-3F0D-43AE-81AE-C87A8CB7B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6044" y="46092"/>
            <a:ext cx="10668000" cy="54196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325F5A-157A-42EC-88B0-E7FED6264CF5}"/>
              </a:ext>
            </a:extLst>
          </p:cNvPr>
          <p:cNvSpPr/>
          <p:nvPr/>
        </p:nvSpPr>
        <p:spPr>
          <a:xfrm>
            <a:off x="6639339" y="503583"/>
            <a:ext cx="13119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3215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3CD191-E435-467D-9AF0-76E8974F1202}"/>
              </a:ext>
            </a:extLst>
          </p:cNvPr>
          <p:cNvSpPr/>
          <p:nvPr/>
        </p:nvSpPr>
        <p:spPr>
          <a:xfrm>
            <a:off x="5174974" y="450574"/>
            <a:ext cx="13119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3217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9C949A-139C-449B-B3B8-DF2EC979F680}"/>
              </a:ext>
            </a:extLst>
          </p:cNvPr>
          <p:cNvSpPr/>
          <p:nvPr/>
        </p:nvSpPr>
        <p:spPr>
          <a:xfrm>
            <a:off x="3786809" y="475147"/>
            <a:ext cx="13119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3721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4C12BB-7B5E-4E87-BC75-3EE5B5CEFBC2}"/>
              </a:ext>
            </a:extLst>
          </p:cNvPr>
          <p:cNvSpPr/>
          <p:nvPr/>
        </p:nvSpPr>
        <p:spPr>
          <a:xfrm>
            <a:off x="3253409" y="1743873"/>
            <a:ext cx="13119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8000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815B95-4746-4E10-9132-AA04E40B89AB}"/>
              </a:ext>
            </a:extLst>
          </p:cNvPr>
          <p:cNvSpPr/>
          <p:nvPr/>
        </p:nvSpPr>
        <p:spPr>
          <a:xfrm>
            <a:off x="7951304" y="1796882"/>
            <a:ext cx="1311965" cy="4108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3000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9275DAB-FDE4-4F58-B175-EEC793CF9614}"/>
              </a:ext>
            </a:extLst>
          </p:cNvPr>
          <p:cNvSpPr/>
          <p:nvPr/>
        </p:nvSpPr>
        <p:spPr>
          <a:xfrm>
            <a:off x="3942522" y="5022574"/>
            <a:ext cx="344558" cy="172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CFAD9A0-99FC-45D2-883A-D9EF66F65917}"/>
              </a:ext>
            </a:extLst>
          </p:cNvPr>
          <p:cNvSpPr/>
          <p:nvPr/>
        </p:nvSpPr>
        <p:spPr>
          <a:xfrm>
            <a:off x="3942522" y="3753848"/>
            <a:ext cx="344558" cy="172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67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7CE80-A5FB-4085-8E40-8E71E4D81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FF65F2C-DB1D-4946-9FD0-140A9BEC14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5765" y="804519"/>
            <a:ext cx="8989949" cy="391786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859D015-77A1-484F-AEF0-FEB77116C05F}"/>
              </a:ext>
            </a:extLst>
          </p:cNvPr>
          <p:cNvSpPr/>
          <p:nvPr/>
        </p:nvSpPr>
        <p:spPr>
          <a:xfrm>
            <a:off x="4306957" y="2319130"/>
            <a:ext cx="1961321" cy="424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628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360076-A597-4E5D-BD37-D863678BCDBC}"/>
              </a:ext>
            </a:extLst>
          </p:cNvPr>
          <p:cNvSpPr/>
          <p:nvPr/>
        </p:nvSpPr>
        <p:spPr>
          <a:xfrm>
            <a:off x="6732104" y="3829878"/>
            <a:ext cx="689113" cy="37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81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308256-3BDC-4ADB-A058-E41CF5F0FE01}"/>
              </a:ext>
            </a:extLst>
          </p:cNvPr>
          <p:cNvSpPr/>
          <p:nvPr/>
        </p:nvSpPr>
        <p:spPr>
          <a:xfrm>
            <a:off x="2372139" y="3829878"/>
            <a:ext cx="901148" cy="3710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80</a:t>
            </a: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407051C-C5F7-4EF4-830F-4A88D6AFA350}"/>
              </a:ext>
            </a:extLst>
          </p:cNvPr>
          <p:cNvCxnSpPr/>
          <p:nvPr/>
        </p:nvCxnSpPr>
        <p:spPr>
          <a:xfrm flipH="1">
            <a:off x="6096000" y="2054087"/>
            <a:ext cx="636104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5C4DB7C-FAF5-4F8F-AFE2-ED6E26F83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6860" y="1936824"/>
            <a:ext cx="865707" cy="231668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A49F8A5-2EE3-4261-A215-D0C9EA937BDA}"/>
              </a:ext>
            </a:extLst>
          </p:cNvPr>
          <p:cNvCxnSpPr/>
          <p:nvPr/>
        </p:nvCxnSpPr>
        <p:spPr>
          <a:xfrm flipH="1">
            <a:off x="2504661" y="1936824"/>
            <a:ext cx="636104" cy="0"/>
          </a:xfrm>
          <a:prstGeom prst="line">
            <a:avLst/>
          </a:prstGeom>
          <a:ln>
            <a:headEnd type="arrow" w="med" len="med"/>
            <a:tailEnd type="arrow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7458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AC901-A6C5-409C-80DA-95D2D530E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أكمل العدّ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E686AD4-F305-4E9B-ABC3-DDAC6B0B32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6549" y="2046967"/>
            <a:ext cx="10658902" cy="181979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D3415C7-D5A9-4235-86B8-76B63A558060}"/>
              </a:ext>
            </a:extLst>
          </p:cNvPr>
          <p:cNvSpPr/>
          <p:nvPr/>
        </p:nvSpPr>
        <p:spPr>
          <a:xfrm>
            <a:off x="3860800" y="2449689"/>
            <a:ext cx="1117600" cy="496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8369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8D6C70-CA74-4549-8F07-AAD1E9D49A27}"/>
              </a:ext>
            </a:extLst>
          </p:cNvPr>
          <p:cNvSpPr/>
          <p:nvPr/>
        </p:nvSpPr>
        <p:spPr>
          <a:xfrm>
            <a:off x="5192889" y="2449689"/>
            <a:ext cx="1354667" cy="496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8359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4ABE07-2402-4EAF-AF35-995F67D8A863}"/>
              </a:ext>
            </a:extLst>
          </p:cNvPr>
          <p:cNvSpPr/>
          <p:nvPr/>
        </p:nvSpPr>
        <p:spPr>
          <a:xfrm>
            <a:off x="6717984" y="2449689"/>
            <a:ext cx="1354667" cy="496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8349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7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EE8EF-B624-4D54-B9CB-FF23222B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أعدّ تنازليا  بالعشرات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50098-0DBF-4254-9EED-8410ECF9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4000" dirty="0"/>
              <a:t>9831-9841-9851-98</a:t>
            </a:r>
            <a:r>
              <a:rPr lang="ar-JO" sz="4000" dirty="0">
                <a:solidFill>
                  <a:srgbClr val="FF0000"/>
                </a:solidFill>
              </a:rPr>
              <a:t>6</a:t>
            </a:r>
            <a:r>
              <a:rPr lang="ar-JO" sz="4000" dirty="0"/>
              <a:t>1-98</a:t>
            </a:r>
            <a:r>
              <a:rPr lang="ar-JO" sz="4000" dirty="0">
                <a:solidFill>
                  <a:srgbClr val="FF0000"/>
                </a:solidFill>
              </a:rPr>
              <a:t>7</a:t>
            </a:r>
            <a:r>
              <a:rPr lang="ar-JO" sz="4000" dirty="0"/>
              <a:t>1</a:t>
            </a:r>
          </a:p>
          <a:p>
            <a:r>
              <a:rPr lang="ar-JO" sz="4000" dirty="0"/>
              <a:t>6787-6797-6807-68</a:t>
            </a:r>
            <a:r>
              <a:rPr lang="ar-JO" sz="4000" dirty="0">
                <a:solidFill>
                  <a:srgbClr val="00B050"/>
                </a:solidFill>
              </a:rPr>
              <a:t>1</a:t>
            </a:r>
            <a:r>
              <a:rPr lang="ar-JO" sz="4000" dirty="0"/>
              <a:t>7-68</a:t>
            </a:r>
            <a:r>
              <a:rPr lang="ar-JO" sz="4000" dirty="0">
                <a:solidFill>
                  <a:srgbClr val="00B050"/>
                </a:solidFill>
              </a:rPr>
              <a:t>2</a:t>
            </a:r>
            <a:r>
              <a:rPr lang="ar-JO" sz="4000" dirty="0"/>
              <a:t>7</a:t>
            </a:r>
          </a:p>
          <a:p>
            <a:r>
              <a:rPr lang="ar-JO" sz="4000" dirty="0"/>
              <a:t>9580-9590-9600-96</a:t>
            </a:r>
            <a:r>
              <a:rPr lang="ar-JO" sz="4000" dirty="0">
                <a:solidFill>
                  <a:srgbClr val="0070C0"/>
                </a:solidFill>
              </a:rPr>
              <a:t>1</a:t>
            </a:r>
            <a:r>
              <a:rPr lang="ar-JO" sz="4000" dirty="0"/>
              <a:t>0-96</a:t>
            </a:r>
            <a:r>
              <a:rPr lang="ar-JO" sz="4000" dirty="0">
                <a:solidFill>
                  <a:srgbClr val="0070C0"/>
                </a:solidFill>
              </a:rPr>
              <a:t>2</a:t>
            </a:r>
            <a:r>
              <a:rPr lang="ar-JO" sz="4000" dirty="0"/>
              <a:t>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7826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6E947-E324-4E69-B256-9A2225C67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أعدّ تصاعديا بالعشرات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FF43F-EEB7-4B63-AB4D-6A45C290F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JO" sz="4000" dirty="0"/>
              <a:t>9019-9009-89</a:t>
            </a:r>
            <a:r>
              <a:rPr lang="ar-JO" sz="4000" dirty="0">
                <a:solidFill>
                  <a:srgbClr val="0070C0"/>
                </a:solidFill>
              </a:rPr>
              <a:t>9</a:t>
            </a:r>
            <a:r>
              <a:rPr lang="ar-JO" sz="4000" dirty="0"/>
              <a:t>9-89</a:t>
            </a:r>
            <a:r>
              <a:rPr lang="ar-JO" sz="4000" dirty="0">
                <a:solidFill>
                  <a:srgbClr val="0070C0"/>
                </a:solidFill>
              </a:rPr>
              <a:t>8</a:t>
            </a:r>
            <a:r>
              <a:rPr lang="ar-JO" sz="4000" dirty="0"/>
              <a:t>9</a:t>
            </a:r>
          </a:p>
          <a:p>
            <a:r>
              <a:rPr lang="ar-JO" sz="4000" dirty="0"/>
              <a:t>6542-6532-65</a:t>
            </a:r>
            <a:r>
              <a:rPr lang="ar-JO" sz="4000" dirty="0">
                <a:solidFill>
                  <a:srgbClr val="0070C0"/>
                </a:solidFill>
              </a:rPr>
              <a:t>2</a:t>
            </a:r>
            <a:r>
              <a:rPr lang="ar-JO" sz="4000" dirty="0"/>
              <a:t>2-65</a:t>
            </a:r>
            <a:r>
              <a:rPr lang="ar-JO" sz="4000" dirty="0">
                <a:solidFill>
                  <a:srgbClr val="0070C0"/>
                </a:solidFill>
              </a:rPr>
              <a:t>1</a:t>
            </a:r>
            <a:r>
              <a:rPr lang="ar-JO" sz="4000" dirty="0"/>
              <a:t>2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9601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EAD2E6-965B-4B23-A829-D4D9A3D02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897" y="804519"/>
            <a:ext cx="3137244" cy="8837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AAB1F3-B8CD-4A51-BEB5-A8B32F6D7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0A44E14-CA7F-4D7C-A998-846C224728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9528" y="2312193"/>
            <a:ext cx="10970350" cy="37412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795F0FC-3180-485A-9E18-DD297B0BE027}"/>
              </a:ext>
            </a:extLst>
          </p:cNvPr>
          <p:cNvSpPr/>
          <p:nvPr/>
        </p:nvSpPr>
        <p:spPr>
          <a:xfrm>
            <a:off x="3127022" y="2641600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7923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E878398-EB7F-42C3-97E0-C0DE77006C02}"/>
              </a:ext>
            </a:extLst>
          </p:cNvPr>
          <p:cNvSpPr/>
          <p:nvPr/>
        </p:nvSpPr>
        <p:spPr>
          <a:xfrm>
            <a:off x="4610036" y="2652889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7924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8085D6-3A60-484A-BC44-89E689932D83}"/>
              </a:ext>
            </a:extLst>
          </p:cNvPr>
          <p:cNvSpPr/>
          <p:nvPr/>
        </p:nvSpPr>
        <p:spPr>
          <a:xfrm>
            <a:off x="4610036" y="3519875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3570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6B1FE3-43AE-4F6F-B7EE-729E34FD94AE}"/>
              </a:ext>
            </a:extLst>
          </p:cNvPr>
          <p:cNvSpPr/>
          <p:nvPr/>
        </p:nvSpPr>
        <p:spPr>
          <a:xfrm>
            <a:off x="6253216" y="3564687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3571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36638F7-CDD8-449B-A39F-FF59549320E9}"/>
              </a:ext>
            </a:extLst>
          </p:cNvPr>
          <p:cNvSpPr/>
          <p:nvPr/>
        </p:nvSpPr>
        <p:spPr>
          <a:xfrm>
            <a:off x="7693377" y="4387050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2417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06F90D-0666-4ECD-960D-09E991519C61}"/>
              </a:ext>
            </a:extLst>
          </p:cNvPr>
          <p:cNvSpPr/>
          <p:nvPr/>
        </p:nvSpPr>
        <p:spPr>
          <a:xfrm>
            <a:off x="7693378" y="3580606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3572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4F321E-C041-4E6C-ABB6-7070109C0347}"/>
              </a:ext>
            </a:extLst>
          </p:cNvPr>
          <p:cNvSpPr/>
          <p:nvPr/>
        </p:nvSpPr>
        <p:spPr>
          <a:xfrm>
            <a:off x="4655192" y="4435027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2415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BF9B3FB-4227-494A-8FE4-D721BFA60600}"/>
              </a:ext>
            </a:extLst>
          </p:cNvPr>
          <p:cNvSpPr/>
          <p:nvPr/>
        </p:nvSpPr>
        <p:spPr>
          <a:xfrm>
            <a:off x="3127022" y="4435028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2414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65648D-CA9E-431E-9053-5D9CF07FAC35}"/>
              </a:ext>
            </a:extLst>
          </p:cNvPr>
          <p:cNvSpPr/>
          <p:nvPr/>
        </p:nvSpPr>
        <p:spPr>
          <a:xfrm>
            <a:off x="4611511" y="5271910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1977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DCA665E-2224-4A84-8768-51D28071ACDD}"/>
              </a:ext>
            </a:extLst>
          </p:cNvPr>
          <p:cNvSpPr/>
          <p:nvPr/>
        </p:nvSpPr>
        <p:spPr>
          <a:xfrm>
            <a:off x="3059288" y="5271911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1976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91F7BB-22EF-4644-B4BD-141CF44D2DFC}"/>
              </a:ext>
            </a:extLst>
          </p:cNvPr>
          <p:cNvSpPr/>
          <p:nvPr/>
        </p:nvSpPr>
        <p:spPr>
          <a:xfrm>
            <a:off x="7693379" y="2709333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7926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02FC85B-6B33-4DCA-86F8-D6FA339C3D4E}"/>
              </a:ext>
            </a:extLst>
          </p:cNvPr>
          <p:cNvSpPr/>
          <p:nvPr/>
        </p:nvSpPr>
        <p:spPr>
          <a:xfrm>
            <a:off x="6162383" y="2709333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7925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7482A45-6784-4C69-89E0-36ED064800E1}"/>
              </a:ext>
            </a:extLst>
          </p:cNvPr>
          <p:cNvSpPr/>
          <p:nvPr/>
        </p:nvSpPr>
        <p:spPr>
          <a:xfrm>
            <a:off x="3111112" y="3580606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3569</a:t>
            </a:r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B8AF6E-6283-420B-8738-69F21CB5A594}"/>
              </a:ext>
            </a:extLst>
          </p:cNvPr>
          <p:cNvSpPr/>
          <p:nvPr/>
        </p:nvSpPr>
        <p:spPr>
          <a:xfrm>
            <a:off x="6096000" y="4435027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2416</a:t>
            </a:r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DB1720D-CA91-44AF-AFA1-6A8F0C28C370}"/>
              </a:ext>
            </a:extLst>
          </p:cNvPr>
          <p:cNvSpPr/>
          <p:nvPr/>
        </p:nvSpPr>
        <p:spPr>
          <a:xfrm>
            <a:off x="6220176" y="5291314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1978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C899A49-946E-40FA-88A1-68B7FD00722B}"/>
              </a:ext>
            </a:extLst>
          </p:cNvPr>
          <p:cNvSpPr/>
          <p:nvPr/>
        </p:nvSpPr>
        <p:spPr>
          <a:xfrm>
            <a:off x="7693376" y="5319622"/>
            <a:ext cx="1354667" cy="474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1979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693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F54C8-5600-435F-8C9A-8197BEA76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أعدّ تصاعديا بالمئات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2E53AF4-9394-4811-80AD-0A3B2108AA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3751" y="2185436"/>
            <a:ext cx="10279452" cy="1049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027519-7BB0-4AF5-A405-D6334FF06EF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711" b="32935"/>
          <a:stretch/>
        </p:blipFill>
        <p:spPr>
          <a:xfrm>
            <a:off x="1043429" y="3429000"/>
            <a:ext cx="10279452" cy="167308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9BD0415-EEB0-424B-91F2-34ACFB9ABF9B}"/>
              </a:ext>
            </a:extLst>
          </p:cNvPr>
          <p:cNvSpPr/>
          <p:nvPr/>
        </p:nvSpPr>
        <p:spPr>
          <a:xfrm>
            <a:off x="4068416" y="2393244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4631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575512-AA41-4BDF-BA0F-332FE5431A35}"/>
              </a:ext>
            </a:extLst>
          </p:cNvPr>
          <p:cNvSpPr/>
          <p:nvPr/>
        </p:nvSpPr>
        <p:spPr>
          <a:xfrm>
            <a:off x="3551582" y="4265543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2790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6CDEA0-3FB0-482E-9B5B-6F16BF097BAC}"/>
              </a:ext>
            </a:extLst>
          </p:cNvPr>
          <p:cNvSpPr/>
          <p:nvPr/>
        </p:nvSpPr>
        <p:spPr>
          <a:xfrm>
            <a:off x="5527172" y="2299235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4731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05EF657-2B0D-4996-8349-771B1E701C66}"/>
              </a:ext>
            </a:extLst>
          </p:cNvPr>
          <p:cNvSpPr/>
          <p:nvPr/>
        </p:nvSpPr>
        <p:spPr>
          <a:xfrm>
            <a:off x="4941250" y="4265543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2890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3ACDBAE-999E-427F-8E6F-DC92E2F6C1FB}"/>
              </a:ext>
            </a:extLst>
          </p:cNvPr>
          <p:cNvSpPr/>
          <p:nvPr/>
        </p:nvSpPr>
        <p:spPr>
          <a:xfrm>
            <a:off x="6413477" y="4265543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2990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38D5B6-498D-4EB9-BE63-3C37D3063D6E}"/>
              </a:ext>
            </a:extLst>
          </p:cNvPr>
          <p:cNvSpPr/>
          <p:nvPr/>
        </p:nvSpPr>
        <p:spPr>
          <a:xfrm>
            <a:off x="6957613" y="2299235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4831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B5993D9-CA32-434C-B368-684EDBDBCBDD}"/>
              </a:ext>
            </a:extLst>
          </p:cNvPr>
          <p:cNvSpPr/>
          <p:nvPr/>
        </p:nvSpPr>
        <p:spPr>
          <a:xfrm>
            <a:off x="8653668" y="4265543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3190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091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4E5FE-AA51-42CA-9D68-A84BDAA0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dirty="0"/>
              <a:t>أعدّ تنازليا بالمئات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C7A628C-FE8E-481F-994A-764EC5FFD8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003" y="2077446"/>
            <a:ext cx="10981993" cy="10492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505497-9A8B-4E82-9CE7-3375909A42B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3480" r="1866"/>
          <a:stretch/>
        </p:blipFill>
        <p:spPr>
          <a:xfrm>
            <a:off x="500089" y="3350373"/>
            <a:ext cx="10313684" cy="142040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35ED8EC-B375-4032-970D-D04A481F3F57}"/>
              </a:ext>
            </a:extLst>
          </p:cNvPr>
          <p:cNvSpPr/>
          <p:nvPr/>
        </p:nvSpPr>
        <p:spPr>
          <a:xfrm>
            <a:off x="8219836" y="3778723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1129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78AAE-C92C-4481-8306-8497ADD72A70}"/>
              </a:ext>
            </a:extLst>
          </p:cNvPr>
          <p:cNvSpPr/>
          <p:nvPr/>
        </p:nvSpPr>
        <p:spPr>
          <a:xfrm>
            <a:off x="6804990" y="2309478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2953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578207-FC61-4B3E-916A-A68652722743}"/>
              </a:ext>
            </a:extLst>
          </p:cNvPr>
          <p:cNvSpPr/>
          <p:nvPr/>
        </p:nvSpPr>
        <p:spPr>
          <a:xfrm>
            <a:off x="6695835" y="3811486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1229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B8B777-EDB1-4FBA-8A71-4FC78092379F}"/>
              </a:ext>
            </a:extLst>
          </p:cNvPr>
          <p:cNvSpPr/>
          <p:nvPr/>
        </p:nvSpPr>
        <p:spPr>
          <a:xfrm>
            <a:off x="5102085" y="3764298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1329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5D0462-4ACA-4933-A6BE-FA88A6485F46}"/>
              </a:ext>
            </a:extLst>
          </p:cNvPr>
          <p:cNvSpPr/>
          <p:nvPr/>
        </p:nvSpPr>
        <p:spPr>
          <a:xfrm>
            <a:off x="5168347" y="2344694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3053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943508-C6D7-40A5-94B9-A716FFD0A7F7}"/>
              </a:ext>
            </a:extLst>
          </p:cNvPr>
          <p:cNvSpPr/>
          <p:nvPr/>
        </p:nvSpPr>
        <p:spPr>
          <a:xfrm>
            <a:off x="2922101" y="3791976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1529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B5017CF-332A-43FD-A178-7C66EC30C56F}"/>
              </a:ext>
            </a:extLst>
          </p:cNvPr>
          <p:cNvSpPr/>
          <p:nvPr/>
        </p:nvSpPr>
        <p:spPr>
          <a:xfrm>
            <a:off x="3505198" y="2268494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3153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92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1542B-A95D-4080-93C6-B0F17EB29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JO" dirty="0"/>
              <a:t>أكمل العد </a:t>
            </a:r>
            <a:br>
              <a:rPr lang="ar-JO" dirty="0"/>
            </a:br>
            <a:br>
              <a:rPr lang="ar-JO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DE6B3E3-481A-426F-A89C-DAAB87880F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7189" y="2258444"/>
            <a:ext cx="10617622" cy="10492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12E806-ADCC-4489-BA96-3BEDA3495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190" y="3712368"/>
            <a:ext cx="10617622" cy="10492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4F392C3-C3CA-4B8E-A21B-8DE9F0E4A5ED}"/>
              </a:ext>
            </a:extLst>
          </p:cNvPr>
          <p:cNvSpPr/>
          <p:nvPr/>
        </p:nvSpPr>
        <p:spPr>
          <a:xfrm>
            <a:off x="4055164" y="2577652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7508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C77833-64AA-4867-82A6-0872C5B43CB7}"/>
              </a:ext>
            </a:extLst>
          </p:cNvPr>
          <p:cNvSpPr/>
          <p:nvPr/>
        </p:nvSpPr>
        <p:spPr>
          <a:xfrm>
            <a:off x="4227442" y="3869995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3817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71E6DF-677D-41F6-9CB6-A61CBAE67805}"/>
              </a:ext>
            </a:extLst>
          </p:cNvPr>
          <p:cNvSpPr/>
          <p:nvPr/>
        </p:nvSpPr>
        <p:spPr>
          <a:xfrm>
            <a:off x="5493024" y="2577652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8508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0AC22DF-4195-45D8-87B6-258398D682DB}"/>
              </a:ext>
            </a:extLst>
          </p:cNvPr>
          <p:cNvSpPr/>
          <p:nvPr/>
        </p:nvSpPr>
        <p:spPr>
          <a:xfrm>
            <a:off x="5612294" y="3869995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2817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0AD9F39-2234-4614-BECD-D451A8D3742A}"/>
              </a:ext>
            </a:extLst>
          </p:cNvPr>
          <p:cNvSpPr/>
          <p:nvPr/>
        </p:nvSpPr>
        <p:spPr>
          <a:xfrm>
            <a:off x="7301946" y="3869995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1817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80CBCD3-1367-4E77-B871-033A983B85E4}"/>
              </a:ext>
            </a:extLst>
          </p:cNvPr>
          <p:cNvSpPr/>
          <p:nvPr/>
        </p:nvSpPr>
        <p:spPr>
          <a:xfrm>
            <a:off x="7011057" y="2549459"/>
            <a:ext cx="1311966" cy="410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9508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90376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2573</TotalTime>
  <Words>133</Words>
  <Application>Microsoft Office PowerPoint</Application>
  <PresentationFormat>Widescreen</PresentationFormat>
  <Paragraphs>112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Gill Sans MT</vt:lpstr>
      <vt:lpstr>Times New Roman</vt:lpstr>
      <vt:lpstr>Gallery</vt:lpstr>
      <vt:lpstr> العدُّ القفزيُّ</vt:lpstr>
      <vt:lpstr>العد قفزيأ بالعشرات</vt:lpstr>
      <vt:lpstr>أكمل العدّ</vt:lpstr>
      <vt:lpstr>أعدّ تنازليا  بالعشرات </vt:lpstr>
      <vt:lpstr>أعدّ تصاعديا بالعشرات </vt:lpstr>
      <vt:lpstr>PowerPoint Presentation</vt:lpstr>
      <vt:lpstr>أعدّ تصاعديا بالمئات</vt:lpstr>
      <vt:lpstr>أعدّ تنازليا بالمئات</vt:lpstr>
      <vt:lpstr>أكمل العد   </vt:lpstr>
      <vt:lpstr>PowerPoint Presentation</vt:lpstr>
      <vt:lpstr>PowerPoint Presentation</vt:lpstr>
      <vt:lpstr>PowerPoint Presentation</vt:lpstr>
      <vt:lpstr>PowerPoint Presentation</vt:lpstr>
      <vt:lpstr>تدريبات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العدُّ القفزيُّ</dc:title>
  <dc:creator>s.kakish</dc:creator>
  <cp:lastModifiedBy>s.kakish</cp:lastModifiedBy>
  <cp:revision>20</cp:revision>
  <dcterms:created xsi:type="dcterms:W3CDTF">2021-10-03T18:09:18Z</dcterms:created>
  <dcterms:modified xsi:type="dcterms:W3CDTF">2023-10-01T19:03:40Z</dcterms:modified>
</cp:coreProperties>
</file>