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D6A64-AF78-4EAD-A898-C9C81B5A7C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313704-791D-4B07-8120-FD84FD4089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78C96-1CCA-452A-B96D-7FEB88F98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E364-388B-4770-8964-3890A5F9968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C8E60-7101-4BA8-AC26-7D2F91D7B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1BCE7-7D56-4F1B-8B02-52B2FE29B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6E6A5-2903-4A0A-BDD5-7949B060E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77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7183A-03F9-4FA9-A80E-077B65025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F3D88E-EF6A-4832-9A60-E8A1E32B1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28917-8003-40A0-8E62-8C0A54A9B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E364-388B-4770-8964-3890A5F9968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E3701-B669-4654-B557-87AABDF91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1E590-F127-46E6-B466-861FA98FB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6E6A5-2903-4A0A-BDD5-7949B060E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041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A50E5A-0C29-4E6D-9413-021A87C25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9C847F-4CB2-4941-96E4-76406EEB3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E3955-A2BD-4ED6-B231-905750B03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E364-388B-4770-8964-3890A5F9968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D7A77-AC35-4A4C-B0B3-C5BFF0D89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94B30-F27C-4919-9CB7-A06D02547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6E6A5-2903-4A0A-BDD5-7949B060E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4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B042-1DDC-4A9D-A679-3B7BF5BD3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453D1-098D-4E04-B07A-2565C974E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F04D0-7989-44A7-A4EE-38F81F119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E364-388B-4770-8964-3890A5F9968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3E5F-82CB-4589-BD61-BD26E0BDF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99B20D-54DE-45D9-8F33-985D9DD2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6E6A5-2903-4A0A-BDD5-7949B060E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46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970F3-EFAC-433F-AD3E-6BAFF696A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5D92B2-730E-4E5B-81D5-1CB7A7356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1A8A7-19D7-4804-836F-15B8059CB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E364-388B-4770-8964-3890A5F9968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50047-5ABC-4DDB-B79D-B1D99915C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28DC8-2DD6-4CA4-9FA5-821CEFB3D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6E6A5-2903-4A0A-BDD5-7949B060E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169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713EC-DFFE-47AE-A884-222BFCEDF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DBB38-9796-430E-A74D-08F1D58860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B17191-613A-46F7-9EED-379E5AC8BD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B2BE4B-0937-422C-BD85-CDA2AF813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E364-388B-4770-8964-3890A5F9968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0A1AC6-A2A3-41AC-B3A8-848390967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F09A73-4F1F-4937-8C99-C8E1AF545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6E6A5-2903-4A0A-BDD5-7949B060E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22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4B17C-CDE0-4C8A-B30B-CE71022D4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88622C-17F9-4CBB-AB71-2A677C7CE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91DE41-A1B0-4E97-A156-D06E22C6C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19AB8-87CE-4BB3-A7E7-361E4FA56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BC78FF-1C9E-46E8-906F-053E46AF38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ABF8FF-2C8E-4E83-9C46-597B7F69A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E364-388B-4770-8964-3890A5F9968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F1747D-35CB-4222-A708-B2DA0829A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E9196F-1B8A-4BF2-9F0C-3B132BDED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6E6A5-2903-4A0A-BDD5-7949B060E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24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1AAB1-83F9-4D5E-B73B-0E4B8930D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536110-245F-4AF3-8566-E8E3C46BB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E364-388B-4770-8964-3890A5F9968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ED6584-E3C2-4678-9B32-A90C886F8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2D46E8-EBE1-4A91-A09A-4659EB45A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6E6A5-2903-4A0A-BDD5-7949B060E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7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330113-E03D-4964-88A7-D95D85033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E364-388B-4770-8964-3890A5F9968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89BA6F-21AD-4774-8BE8-D9491BAD0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CB593-57B2-41A2-BAD0-E3A44D1DB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6E6A5-2903-4A0A-BDD5-7949B060E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80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A3757-D5C5-4E5C-A454-CC91CF232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9AA10-E411-4C62-BDA2-D3668CE52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59A009-A600-430E-A5EF-4E4FA60FF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7093F-CC31-4CF9-AF6E-B744C4712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E364-388B-4770-8964-3890A5F9968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F64291-61D0-4000-B79C-94006B26E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3AC173-0A5D-49ED-A081-09D29C736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6E6A5-2903-4A0A-BDD5-7949B060E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272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27016-50C7-4DED-9A7F-8D9B80936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E8A29A-F8CB-452F-A1FA-1233BDD721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319D46-ACAD-47F8-B769-2BC21EAAC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0C22FD-055A-411D-B25F-319474357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5E364-388B-4770-8964-3890A5F9968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0DD9E0-D9FA-482D-A01C-1BCF897B1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54164F-1B42-4019-870D-8D58DB5BC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6E6A5-2903-4A0A-BDD5-7949B060E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014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97EECA-6F75-4B88-9782-334186671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ED1EEA-5F9F-4935-BCDE-10D7F9193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7DA46-F459-4D23-9325-DA91AB85BA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5E364-388B-4770-8964-3890A5F99682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82D2A-0ED8-4BDE-80F3-82BC0EF74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8BB6C-C748-4E22-9742-625FC2F5F5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6E6A5-2903-4A0A-BDD5-7949B060E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321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3E5B7-043D-4260-A06C-62854EBB27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69A752-0285-4B86-82EC-979792D951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Opposites: English Language">
            <a:extLst>
              <a:ext uri="{FF2B5EF4-FFF2-40B4-BE49-F238E27FC236}">
                <a16:creationId xmlns:a16="http://schemas.microsoft.com/office/drawing/2014/main" id="{9EF464AA-5225-4748-B237-452E0466A0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87" y="265043"/>
            <a:ext cx="11150969" cy="6272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0024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9D1E8-7D88-4F14-BD96-F94A5B0C26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3A5CD2-2008-490B-A217-E8336AF9D3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OPPOSITES PPT | Opposite words, Teaching adjectives, Opposites">
            <a:extLst>
              <a:ext uri="{FF2B5EF4-FFF2-40B4-BE49-F238E27FC236}">
                <a16:creationId xmlns:a16="http://schemas.microsoft.com/office/drawing/2014/main" id="{245EE49E-F467-4CAC-9FCA-83D5241D70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5287" y="-441807"/>
            <a:ext cx="12231757" cy="7741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608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832F6-8028-4CB5-BAA2-4B0FF6BE62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7B6E14-8003-4274-8D92-CD17D3CAAA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OPPOSITES PPT | Opposite words, English worksheets for kids, Teaching  adjectives">
            <a:extLst>
              <a:ext uri="{FF2B5EF4-FFF2-40B4-BE49-F238E27FC236}">
                <a16:creationId xmlns:a16="http://schemas.microsoft.com/office/drawing/2014/main" id="{7F0ABECB-B840-489F-AA60-A4E619F06E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21" y="50600"/>
            <a:ext cx="10893287" cy="710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1837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9F849-EA2D-4BE9-84E2-FF3D039796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90E4D4-A574-4590-B306-7BEFC1F7DE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OPPOSITES PPT | Opposite words, Opposites, Teaching adjectives">
            <a:extLst>
              <a:ext uri="{FF2B5EF4-FFF2-40B4-BE49-F238E27FC236}">
                <a16:creationId xmlns:a16="http://schemas.microsoft.com/office/drawing/2014/main" id="{09DB4FFE-7BD7-4D74-B210-7AB2CD24BD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30" y="0"/>
            <a:ext cx="106547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8708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2371B-6041-450F-9223-A4CE523596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5A5C6F-4461-4B58-90CA-400DE33FD3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OPPOSITES PPT - English ESL Powerpoints for distance learning and physical  classrooms">
            <a:extLst>
              <a:ext uri="{FF2B5EF4-FFF2-40B4-BE49-F238E27FC236}">
                <a16:creationId xmlns:a16="http://schemas.microsoft.com/office/drawing/2014/main" id="{A5005570-E997-48B2-87A9-B00900033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990" y="0"/>
            <a:ext cx="9698019" cy="7156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3900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8BC04-EAE0-49EA-8EDF-118D35F94C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0" y="1122362"/>
            <a:ext cx="9448800" cy="247948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F3598F-5D61-4243-92AA-FEC3A18447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8" name="Picture 4" descr="Avoir froid clipart 6 » Clipart Station">
            <a:extLst>
              <a:ext uri="{FF2B5EF4-FFF2-40B4-BE49-F238E27FC236}">
                <a16:creationId xmlns:a16="http://schemas.microsoft.com/office/drawing/2014/main" id="{4BE3FA3F-A1A9-458C-BA96-BD144A3BC6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49" y="0"/>
            <a:ext cx="1073398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204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8BC04-EAE0-49EA-8EDF-118D35F94C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F3598F-5D61-4243-92AA-FEC3A18447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2" name="Picture 4" descr="Opposite Words Sad And Happy Vector Illustration, Opposite English Words  Sad And Happy Vector Illustration On White Background. Stock Vector -  Illustration of reading, learn: 137793925">
            <a:extLst>
              <a:ext uri="{FF2B5EF4-FFF2-40B4-BE49-F238E27FC236}">
                <a16:creationId xmlns:a16="http://schemas.microsoft.com/office/drawing/2014/main" id="{9776CE59-FEB5-4EC6-B377-077DA6C87B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13" y="-52363"/>
            <a:ext cx="10787270" cy="6665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5291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T.Alnimri</dc:creator>
  <cp:lastModifiedBy>T.Alnimri</cp:lastModifiedBy>
  <cp:revision>3</cp:revision>
  <dcterms:created xsi:type="dcterms:W3CDTF">2020-10-12T17:58:02Z</dcterms:created>
  <dcterms:modified xsi:type="dcterms:W3CDTF">2023-10-11T20:03:47Z</dcterms:modified>
</cp:coreProperties>
</file>