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34AD3-FCF6-4663-87B1-8717269576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D7B961-8E39-4047-838A-9ECF8A0047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ACE9F9-283D-41A0-8099-96A84F4A4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8333-4D77-47EA-AE17-61D1046C1034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87B90-701D-429B-85F8-37B83A831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CD1D6D-716F-4C25-8945-028EB82D6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0F5-CEF5-4856-A63F-51B765A2F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50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46488-24AC-4D27-A839-C7C61768D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2B7524-30FF-4324-856F-BCB278CD7B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A0A5E-8309-412B-BF21-C141652B8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8333-4D77-47EA-AE17-61D1046C1034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714AE-F201-407D-A232-4773DE6B3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4867A-190A-4C04-8C07-D10CAB168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0F5-CEF5-4856-A63F-51B765A2F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A18236-9E84-4D30-902C-307C72C49A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62F145-D826-4733-BE9C-B44782C5B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9827B6-F3C7-476B-ADC0-154A05F6C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8333-4D77-47EA-AE17-61D1046C1034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BC9C83-C3AD-48E7-811B-3596B8C69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071E4-E1BE-4E72-A561-894D9EA5D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0F5-CEF5-4856-A63F-51B765A2F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974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3E58D-BAFC-4BE2-BD61-D50718955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72A1E-0943-4A81-954F-E3A1BBEEE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38C022-BD2C-4709-ABE0-7CEDED588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8333-4D77-47EA-AE17-61D1046C1034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0FF99-4034-49E1-9BE2-40E94AC9D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6DEF4A-9374-477B-8ADA-535163B34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0F5-CEF5-4856-A63F-51B765A2F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14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B058D-2DE0-41B0-99FB-6D410726E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2C562-9E67-4518-844F-2778A84B6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D44C6C-3BED-4036-992C-FF92029E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8333-4D77-47EA-AE17-61D1046C1034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6830B-B308-426A-9A5C-EFCA09208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1E4DE-5827-42F0-BB57-7D025726A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0F5-CEF5-4856-A63F-51B765A2F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860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60499-2EFB-49DE-8854-760715F33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68497-044C-4538-B7F4-D7C4F7FDA9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0B9801-681B-4444-AD00-B7D1A9FA37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BA48F-E40B-4606-981B-B6641934C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8333-4D77-47EA-AE17-61D1046C1034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AA9853-E12C-45F5-9B90-B681524B3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B6455A-183F-4001-A671-7BC72D2C3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0F5-CEF5-4856-A63F-51B765A2F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36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6BF61-308D-4B7B-9931-CC19D9486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8BD9D6-5535-416A-A1B3-2C25C1871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E0462B-7294-4B86-9956-EC5965F2CD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901E9-CA03-4EC2-B52C-D4D7D4AB43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7DC082-2327-4E6C-BF71-78F2EEE3E9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730D32-10ED-4C4C-BE0F-47F0C178B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8333-4D77-47EA-AE17-61D1046C1034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F92181-E9AE-4DD0-BB01-80697FCFD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E6AE97-0ABA-49CF-8255-5CC10EA2A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0F5-CEF5-4856-A63F-51B765A2F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43936-819E-4517-86BF-26424EAFE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F7BEBC-F440-4207-A601-32E1EEC7F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8333-4D77-47EA-AE17-61D1046C1034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D929CC-4D5B-4882-8017-883A8B144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555353-9298-4AD4-997A-2F7A5C237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0F5-CEF5-4856-A63F-51B765A2F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F9A8A2-6AE4-48FA-8A88-BBFE52F86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8333-4D77-47EA-AE17-61D1046C1034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502C04-9D74-4B36-B999-C65E40F51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E2C439-68D3-4D05-814D-B118BCF46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0F5-CEF5-4856-A63F-51B765A2F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846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CB473-B033-4A43-AAD9-F9C854D4B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DDE81-1B46-42C1-B43B-9310B2D3C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BC9245-858F-48D0-A7C8-09EFE46F5C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168C83-C690-4EBB-B1B1-6D847E333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8333-4D77-47EA-AE17-61D1046C1034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3216F0-575A-4014-AA31-FA06509C0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BBDE35-D657-4EC0-93C8-B860C8624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0F5-CEF5-4856-A63F-51B765A2F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04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60933-80E7-413D-89AD-1A46A61BB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E0E552-FCD6-4F28-B8E2-D838E8EDDC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2C4EEA-B9B1-4D3A-AAE3-5AA06910E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F07628-1677-4505-9F94-A3AC2516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8333-4D77-47EA-AE17-61D1046C1034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4987DB-3388-49E2-87D5-3746778F6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10D547-30DA-4DAE-A287-71600F026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0F5-CEF5-4856-A63F-51B765A2F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74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692DA0-16BE-45EC-84EB-041F41ADC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8F3002-F3EE-4A9B-8668-1063ECE4B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8A613-F2E1-4F4A-A9EB-522CAC8A86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58333-4D77-47EA-AE17-61D1046C1034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D6CAE-74DD-45AC-8FA7-5229C16858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627DCF-DC11-4C06-BFE9-A639392BE1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8E0F5-CEF5-4856-A63F-51B765A2F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819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lphabets Clipart - letter-alphabet-p-upper-lower-case-cartoon-clipart -  Classroom Clipart">
            <a:extLst>
              <a:ext uri="{FF2B5EF4-FFF2-40B4-BE49-F238E27FC236}">
                <a16:creationId xmlns:a16="http://schemas.microsoft.com/office/drawing/2014/main" id="{8D6B9891-5298-4F3C-8C01-2C7575C34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243" y="464978"/>
            <a:ext cx="8375373" cy="5365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0522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341F8D-1EA3-4099-BF15-F4D62CAEE2B7}"/>
              </a:ext>
            </a:extLst>
          </p:cNvPr>
          <p:cNvSpPr txBox="1"/>
          <p:nvPr/>
        </p:nvSpPr>
        <p:spPr>
          <a:xfrm>
            <a:off x="5002696" y="5257800"/>
            <a:ext cx="43599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0000"/>
                </a:solidFill>
                <a:latin typeface="Comic Sans MS" panose="030F0702030302020204" pitchFamily="66" charset="0"/>
              </a:rPr>
              <a:t>p</a:t>
            </a:r>
            <a:r>
              <a:rPr lang="en-US" sz="7200" dirty="0">
                <a:latin typeface="Comic Sans MS" panose="030F0702030302020204" pitchFamily="66" charset="0"/>
              </a:rPr>
              <a:t>an</a:t>
            </a:r>
          </a:p>
        </p:txBody>
      </p:sp>
      <p:pic>
        <p:nvPicPr>
          <p:cNvPr id="2050" name="Picture 2" descr="PAN&#10; ">
            <a:extLst>
              <a:ext uri="{FF2B5EF4-FFF2-40B4-BE49-F238E27FC236}">
                <a16:creationId xmlns:a16="http://schemas.microsoft.com/office/drawing/2014/main" id="{44899F9F-9929-4B6F-8E4A-753ABA698B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92" t="17250" r="2896" b="9917"/>
          <a:stretch/>
        </p:blipFill>
        <p:spPr bwMode="auto">
          <a:xfrm>
            <a:off x="3379304" y="873490"/>
            <a:ext cx="5433392" cy="332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0224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361B60E-3704-4E29-8EF9-3D114389E78E}"/>
              </a:ext>
            </a:extLst>
          </p:cNvPr>
          <p:cNvSpPr txBox="1"/>
          <p:nvPr/>
        </p:nvSpPr>
        <p:spPr>
          <a:xfrm>
            <a:off x="4943061" y="5257800"/>
            <a:ext cx="524786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p</a:t>
            </a:r>
            <a:r>
              <a:rPr lang="en-US" sz="6600" dirty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</a:rPr>
              <a:t>icture</a:t>
            </a:r>
          </a:p>
        </p:txBody>
      </p:sp>
      <p:pic>
        <p:nvPicPr>
          <p:cNvPr id="3074" name="Picture 2" descr="PICTURE&#10; ">
            <a:extLst>
              <a:ext uri="{FF2B5EF4-FFF2-40B4-BE49-F238E27FC236}">
                <a16:creationId xmlns:a16="http://schemas.microsoft.com/office/drawing/2014/main" id="{D2DD9AB9-D24F-4847-993D-604DB9F4BE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54" t="19833" r="12490" b="8351"/>
          <a:stretch/>
        </p:blipFill>
        <p:spPr bwMode="auto">
          <a:xfrm>
            <a:off x="2478157" y="662676"/>
            <a:ext cx="7010400" cy="4214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691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163D6A-91B6-4171-BFE7-E414BDEFC769}"/>
              </a:ext>
            </a:extLst>
          </p:cNvPr>
          <p:cNvSpPr txBox="1"/>
          <p:nvPr/>
        </p:nvSpPr>
        <p:spPr>
          <a:xfrm>
            <a:off x="4704522" y="5327374"/>
            <a:ext cx="54068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FF0000"/>
                </a:solidFill>
                <a:latin typeface="Comic Sans MS" panose="030F0702030302020204" pitchFamily="66" charset="0"/>
              </a:rPr>
              <a:t>p</a:t>
            </a:r>
            <a:r>
              <a:rPr lang="en-US" sz="80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anda</a:t>
            </a:r>
          </a:p>
        </p:txBody>
      </p:sp>
      <p:pic>
        <p:nvPicPr>
          <p:cNvPr id="4098" name="Picture 2" descr="Cute Panda Bear Clip Art - Sweet Clip Art">
            <a:extLst>
              <a:ext uri="{FF2B5EF4-FFF2-40B4-BE49-F238E27FC236}">
                <a16:creationId xmlns:a16="http://schemas.microsoft.com/office/drawing/2014/main" id="{9738BFB2-6517-4899-A8C6-96A69C08ED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4348" y="1152318"/>
            <a:ext cx="4240695" cy="384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655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42A01DD-EB7E-466A-952E-AC4A80895810}"/>
              </a:ext>
            </a:extLst>
          </p:cNvPr>
          <p:cNvSpPr txBox="1"/>
          <p:nvPr/>
        </p:nvSpPr>
        <p:spPr>
          <a:xfrm>
            <a:off x="4518990" y="4929809"/>
            <a:ext cx="53406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>
                <a:solidFill>
                  <a:srgbClr val="FF0000"/>
                </a:solidFill>
                <a:latin typeface="Comic Sans MS" panose="030F0702030302020204" pitchFamily="66" charset="0"/>
              </a:rPr>
              <a:t>p</a:t>
            </a:r>
            <a:r>
              <a:rPr lang="en-US" sz="800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encil</a:t>
            </a:r>
            <a:endParaRPr lang="en-US" sz="8000" dirty="0">
              <a:solidFill>
                <a:schemeClr val="tx1">
                  <a:lumMod val="95000"/>
                  <a:lumOff val="5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5122" name="Picture 2" descr="Pencil Free Download Clip Art Images｜Illustoon">
            <a:extLst>
              <a:ext uri="{FF2B5EF4-FFF2-40B4-BE49-F238E27FC236}">
                <a16:creationId xmlns:a16="http://schemas.microsoft.com/office/drawing/2014/main" id="{7B78168F-6314-4A0E-916E-F9BCD1F43A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413" y="868017"/>
            <a:ext cx="3727174" cy="3727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2857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</Words>
  <Application>Microsoft Office PowerPoint</Application>
  <PresentationFormat>Widescreen</PresentationFormat>
  <Paragraphs>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T.Alnimri</dc:creator>
  <cp:lastModifiedBy>T.Alnimri</cp:lastModifiedBy>
  <cp:revision>5</cp:revision>
  <dcterms:created xsi:type="dcterms:W3CDTF">2020-09-16T15:39:15Z</dcterms:created>
  <dcterms:modified xsi:type="dcterms:W3CDTF">2022-10-05T07:32:04Z</dcterms:modified>
</cp:coreProperties>
</file>