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D7A-8FBC-46D9-86D0-27677D949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40446-6FF2-4CD6-A1DA-99BCE1742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F1AE7-487F-46EB-8CA2-DA3AACDC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3CE6-30B4-4756-8C49-6B6593B8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7EF78-37BB-473F-837A-6BBEA4D0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A847-F9D4-41CC-9128-DE67514F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FDFE0-4B56-47A0-93C9-A4209ECA3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BBA2C-7750-4B8D-BF52-62B6C315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190E-98D3-4C38-8283-91609F9C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2D9B-DDBC-419B-9FB5-6D230B1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F0654-9E19-491D-9E65-71CA83768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40198-55C1-49B2-8339-C489DBEB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A0D9-A588-4CE4-9AB9-118AB72C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CBD4B-97A2-4A77-A759-9886CCAF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F518-8145-4BC5-B63E-94F4DEC5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E308-F913-4DA1-B684-93B47AB8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084E-B11B-4121-9C28-8A86E770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CAD1-68E9-4A26-BF0B-A360E1EB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5B60-9D4E-4F26-A8AB-3C300709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614B-5979-436E-835E-8861DB34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4F01-D263-4246-9A0E-A2B1C77B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11BDA-442E-4C86-955D-D8BE55795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3702A-417A-456E-91A8-0C58EC8D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300BA-D55F-463C-B9D4-8780793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67A4-BF2E-4EAA-86AD-DD5E4B6D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BDB4-18A9-402E-B493-D73FF029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E9FF6-4BD0-4DB9-A0B4-43A35A187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DC652-66D8-452D-A4F1-D6D3C4147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3519-9776-43C5-878E-1E57527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4279-E64E-47AF-9B62-25D4C4E7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D4106-0932-474B-A9EE-6C89D3CD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A8CB-B212-4242-B80B-ECB8B6A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0C25-B8D9-4E0B-B089-8996432A5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A4055-F903-4DAB-BCA7-24B1AA65B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0E770B-0616-4A7E-9630-AB1633F1E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01C99-7812-4C9A-B7BD-3E73503D7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6953B-3C12-49DB-B7E7-FAE0488F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EDB39-86B5-41B6-807A-9BE92FD6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77D20B-DD68-4995-8CE3-A7FE366E2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4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8677-D4E4-48D2-9168-8517069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401F8-2021-45AE-855D-CA03801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70056-EE5D-4812-AF47-293B9C12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5968E-24B3-44A4-BA38-DEB4A9A0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7D7AB-A360-4B31-BF0A-4FDDBD2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D6D39-EC6F-4AFE-8D86-B4B0B732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0933-70A6-452D-8286-361CA53D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7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41CF-5DC5-4EE2-8C51-F9BB4569D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5078-2EDB-4163-9429-A59845820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F41-963A-4CE1-AC6D-1F4BBDF54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531C3-5DEA-4805-9D79-881B7DCC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62A7B-9398-4289-AA15-39C265A1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95340-7C3C-4A5A-82B9-4E3247D1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9E3-1004-4148-A7E8-E510B401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941E1-7BEE-43A0-B2A3-F519A869B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E3158-73C9-4FCE-81E5-FF7BBF6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D92E6-E90C-4630-881D-876AEE5B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16DE4-6FDC-465C-AEF6-09CD828E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DAC83-918B-4259-BD74-8C6BBEEF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8A508-2E6D-405D-99B8-123B04DE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1BBCB-1464-487C-934C-4FF7EF263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870CE-601D-404A-BC3F-07DF9E0D7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A1C6-6DD4-4C9A-9BC6-15BF6D929C2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6CF0-055B-4A87-8900-18C419A7D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09302-0B62-46EA-8F5E-D029D0517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etter O Flashcard – Orange – The Learning Site">
            <a:extLst>
              <a:ext uri="{FF2B5EF4-FFF2-40B4-BE49-F238E27FC236}">
                <a16:creationId xmlns:a16="http://schemas.microsoft.com/office/drawing/2014/main" id="{F8BFAD40-1A3A-43DC-90A3-9FBE88E61A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6" b="50831"/>
          <a:stretch/>
        </p:blipFill>
        <p:spPr bwMode="auto">
          <a:xfrm>
            <a:off x="662609" y="649356"/>
            <a:ext cx="10319378" cy="620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36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Short  sound </a:t>
            </a:r>
            <a:r>
              <a:rPr lang="en-US" sz="6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Oo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5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0147495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ct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pus   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tter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Vector Stock - Cartoon funny happy orange girl octopus vector or color  illustration. Clipart Illustration gg114457089 - GoGraph">
            <a:extLst>
              <a:ext uri="{FF2B5EF4-FFF2-40B4-BE49-F238E27FC236}">
                <a16:creationId xmlns:a16="http://schemas.microsoft.com/office/drawing/2014/main" id="{F65745DB-A1DD-41A9-A543-AF24A471D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7" b="3785"/>
          <a:stretch/>
        </p:blipFill>
        <p:spPr bwMode="auto">
          <a:xfrm>
            <a:off x="1015448" y="1584119"/>
            <a:ext cx="2960204" cy="325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ree Otter Cliparts, Download Free Clip Art, Free Clip Art on Clipart  Library">
            <a:extLst>
              <a:ext uri="{FF2B5EF4-FFF2-40B4-BE49-F238E27FC236}">
                <a16:creationId xmlns:a16="http://schemas.microsoft.com/office/drawing/2014/main" id="{11DF18CC-B6CE-43F7-B1A1-877A21BF8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52" y="2248556"/>
            <a:ext cx="48768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3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pic>
        <p:nvPicPr>
          <p:cNvPr id="3074" name="Picture 2" descr="Free Log Clip Art with No Background - ClipartKey">
            <a:extLst>
              <a:ext uri="{FF2B5EF4-FFF2-40B4-BE49-F238E27FC236}">
                <a16:creationId xmlns:a16="http://schemas.microsoft.com/office/drawing/2014/main" id="{189D22BC-2032-4ED2-9BE3-29FCB18CC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676" y="2314161"/>
            <a:ext cx="3483872" cy="222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ree Art Dog Cliparts, Download Free Clip Art, Free Clip Art on Clipart  Library">
            <a:extLst>
              <a:ext uri="{FF2B5EF4-FFF2-40B4-BE49-F238E27FC236}">
                <a16:creationId xmlns:a16="http://schemas.microsoft.com/office/drawing/2014/main" id="{3834545C-D47B-4A72-A7DD-3CEEBC1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26" y="2062369"/>
            <a:ext cx="3644348" cy="273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6F3BD2-FE47-41EC-8A43-A76C1F82A0E0}"/>
              </a:ext>
            </a:extLst>
          </p:cNvPr>
          <p:cNvSpPr txBox="1"/>
          <p:nvPr/>
        </p:nvSpPr>
        <p:spPr>
          <a:xfrm>
            <a:off x="2213113" y="4795630"/>
            <a:ext cx="3313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omic Sans MS" panose="030F0702030302020204" pitchFamily="66" charset="0"/>
              </a:rPr>
              <a:t>l</a:t>
            </a:r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7200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2FB9C-C816-4A18-A837-BFB2A75DA9DB}"/>
              </a:ext>
            </a:extLst>
          </p:cNvPr>
          <p:cNvSpPr txBox="1"/>
          <p:nvPr/>
        </p:nvSpPr>
        <p:spPr>
          <a:xfrm>
            <a:off x="7600122" y="4795629"/>
            <a:ext cx="3313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omic Sans MS" panose="030F0702030302020204" pitchFamily="66" charset="0"/>
              </a:rPr>
              <a:t>d</a:t>
            </a:r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7200" dirty="0">
                <a:latin typeface="Comic Sans MS" panose="030F0702030302020204" pitchFamily="66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4251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long  sound </a:t>
            </a:r>
            <a:r>
              <a:rPr lang="en-US" sz="6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Oo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7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6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1451101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latin typeface="Comic Sans MS" panose="030F0702030302020204" pitchFamily="66" charset="0"/>
              </a:rPr>
              <a:t>                      </a:t>
            </a:r>
          </a:p>
        </p:txBody>
      </p:sp>
      <p:pic>
        <p:nvPicPr>
          <p:cNvPr id="4" name="Picture 2" descr="relaxing sounds of sea waves and occean - YouTube">
            <a:extLst>
              <a:ext uri="{FF2B5EF4-FFF2-40B4-BE49-F238E27FC236}">
                <a16:creationId xmlns:a16="http://schemas.microsoft.com/office/drawing/2014/main" id="{632276C8-86C9-4501-A1AB-6DDDE09C1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02" y="1442997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Oval Clip Art at Clker.com - vector clip art online, royalty free &amp; public  domain">
            <a:extLst>
              <a:ext uri="{FF2B5EF4-FFF2-40B4-BE49-F238E27FC236}">
                <a16:creationId xmlns:a16="http://schemas.microsoft.com/office/drawing/2014/main" id="{FBD6ED30-AA9C-4DFA-A9DC-4C8F15F6D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10" y="1656522"/>
            <a:ext cx="4666511" cy="277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920773-2A04-4F42-9D25-B41BA846FF21}"/>
              </a:ext>
            </a:extLst>
          </p:cNvPr>
          <p:cNvSpPr txBox="1"/>
          <p:nvPr/>
        </p:nvSpPr>
        <p:spPr>
          <a:xfrm>
            <a:off x="662610" y="5287617"/>
            <a:ext cx="3379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5400" dirty="0">
                <a:latin typeface="Comic Sans MS" panose="030F0702030302020204" pitchFamily="66" charset="0"/>
              </a:rPr>
              <a:t>cean</a:t>
            </a:r>
            <a:endParaRPr lang="en-US" sz="5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6B6004-DE0D-4D87-A7C9-A3BB65C3C24A}"/>
              </a:ext>
            </a:extLst>
          </p:cNvPr>
          <p:cNvSpPr txBox="1"/>
          <p:nvPr/>
        </p:nvSpPr>
        <p:spPr>
          <a:xfrm>
            <a:off x="7520610" y="5029199"/>
            <a:ext cx="3379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5400" dirty="0">
                <a:latin typeface="Comic Sans MS" panose="030F0702030302020204" pitchFamily="66" charset="0"/>
              </a:rPr>
              <a:t>val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364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19D13-1834-48B1-8F8A-A693801E5EF5}"/>
              </a:ext>
            </a:extLst>
          </p:cNvPr>
          <p:cNvSpPr txBox="1"/>
          <p:nvPr/>
        </p:nvSpPr>
        <p:spPr>
          <a:xfrm>
            <a:off x="548640" y="5092505"/>
            <a:ext cx="11408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     s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4800" dirty="0">
                <a:latin typeface="Comic Sans MS" panose="030F0702030302020204" pitchFamily="66" charset="0"/>
              </a:rPr>
              <a:t>ap                                c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4800" dirty="0">
                <a:latin typeface="Comic Sans MS" panose="030F0702030302020204" pitchFamily="66" charset="0"/>
              </a:rPr>
              <a:t>at</a:t>
            </a:r>
          </a:p>
        </p:txBody>
      </p:sp>
      <p:pic>
        <p:nvPicPr>
          <p:cNvPr id="4" name="Picture 2" descr="Free Soap Clip Art with No Background - ClipartKey">
            <a:extLst>
              <a:ext uri="{FF2B5EF4-FFF2-40B4-BE49-F238E27FC236}">
                <a16:creationId xmlns:a16="http://schemas.microsoft.com/office/drawing/2014/main" id="{485DAD8E-897C-47B3-ACA6-E2A679474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59" y="2259037"/>
            <a:ext cx="3617637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oat Big Transparent Png - Red Coat Clipart, Png Download , Transparent Png  Image - PNGitem">
            <a:extLst>
              <a:ext uri="{FF2B5EF4-FFF2-40B4-BE49-F238E27FC236}">
                <a16:creationId xmlns:a16="http://schemas.microsoft.com/office/drawing/2014/main" id="{058B7F52-4FF8-47EE-BC97-9A1BF473B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226" y="1378226"/>
            <a:ext cx="2155233" cy="303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42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 At the beginning of the words</vt:lpstr>
      <vt:lpstr>PowerPoint Presentation</vt:lpstr>
      <vt:lpstr>PowerPoint Presentation</vt:lpstr>
      <vt:lpstr> At the beginning of the words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10</cp:revision>
  <dcterms:created xsi:type="dcterms:W3CDTF">2020-09-09T19:32:29Z</dcterms:created>
  <dcterms:modified xsi:type="dcterms:W3CDTF">2020-10-06T18:47:56Z</dcterms:modified>
</cp:coreProperties>
</file>