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76" r:id="rId4"/>
    <p:sldId id="259" r:id="rId5"/>
    <p:sldId id="260" r:id="rId6"/>
    <p:sldId id="264" r:id="rId7"/>
    <p:sldId id="263" r:id="rId8"/>
    <p:sldId id="265" r:id="rId9"/>
    <p:sldId id="266" r:id="rId10"/>
    <p:sldId id="267" r:id="rId11"/>
    <p:sldId id="262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26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4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52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17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14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3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44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32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1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83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94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24B61-B19B-44B7-9D51-EE10872E5EA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2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0.png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138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13800" dirty="0">
                <a:latin typeface="Century Gothic" panose="020B0502020202020204" pitchFamily="34" charset="0"/>
              </a:rPr>
              <a:t>square</a:t>
            </a:r>
          </a:p>
          <a:p>
            <a:pPr marL="0" indent="0" algn="ctr">
              <a:buNone/>
            </a:pPr>
            <a:r>
              <a:rPr lang="en-US" sz="13800" dirty="0">
                <a:latin typeface="Century Gothic" panose="020B0502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61236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809978"/>
            <a:ext cx="4981222" cy="49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55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quare Song - The Shapes Song - Square Song For Kids - Nursery Rhym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79022"/>
            <a:ext cx="12192000" cy="6097941"/>
          </a:xfrm>
        </p:spPr>
      </p:pic>
    </p:spTree>
    <p:extLst>
      <p:ext uri="{BB962C8B-B14F-4D97-AF65-F5344CB8AC3E}">
        <p14:creationId xmlns:p14="http://schemas.microsoft.com/office/powerpoint/2010/main" val="169761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34848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11" y="23858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13800" dirty="0">
                <a:latin typeface="Century Gothic" panose="020B0502020202020204" pitchFamily="34" charset="0"/>
              </a:rPr>
              <a:t>cube</a:t>
            </a:r>
          </a:p>
        </p:txBody>
      </p:sp>
    </p:spTree>
    <p:extLst>
      <p:ext uri="{BB962C8B-B14F-4D97-AF65-F5344CB8AC3E}">
        <p14:creationId xmlns:p14="http://schemas.microsoft.com/office/powerpoint/2010/main" val="1378835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45" y="1422400"/>
            <a:ext cx="4538134" cy="404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70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176" y="1196622"/>
            <a:ext cx="4876801" cy="451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94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" b="7619"/>
          <a:stretch/>
        </p:blipFill>
        <p:spPr>
          <a:xfrm>
            <a:off x="3104444" y="948268"/>
            <a:ext cx="5000978" cy="439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27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22" y="1117602"/>
            <a:ext cx="4820355" cy="435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45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1308100"/>
            <a:ext cx="63500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18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844" y="1524000"/>
            <a:ext cx="4594578" cy="410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18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35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   </a:t>
            </a:r>
            <a:br>
              <a:rPr lang="en-US" dirty="0"/>
            </a:br>
            <a:r>
              <a:rPr lang="en-US" sz="5300" b="1" dirty="0"/>
              <a:t>           2D                                    3D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3358"/>
            <a:ext cx="4351338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59" y="1727023"/>
            <a:ext cx="4684007" cy="468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56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3822" y="869244"/>
            <a:ext cx="5858934" cy="561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25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78" y="530731"/>
            <a:ext cx="6570133" cy="5375563"/>
          </a:xfrm>
        </p:spPr>
      </p:pic>
    </p:spTree>
    <p:extLst>
      <p:ext uri="{BB962C8B-B14F-4D97-AF65-F5344CB8AC3E}">
        <p14:creationId xmlns:p14="http://schemas.microsoft.com/office/powerpoint/2010/main" val="96446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75" y="1858169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58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378" y="1524001"/>
            <a:ext cx="8658577" cy="439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8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33" y="1396647"/>
            <a:ext cx="4693092" cy="4351338"/>
          </a:xfrm>
        </p:spPr>
      </p:pic>
    </p:spTree>
    <p:extLst>
      <p:ext uri="{BB962C8B-B14F-4D97-AF65-F5344CB8AC3E}">
        <p14:creationId xmlns:p14="http://schemas.microsoft.com/office/powerpoint/2010/main" val="3747581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11" y="910362"/>
            <a:ext cx="7213600" cy="5382876"/>
          </a:xfrm>
        </p:spPr>
      </p:pic>
    </p:spTree>
    <p:extLst>
      <p:ext uri="{BB962C8B-B14F-4D97-AF65-F5344CB8AC3E}">
        <p14:creationId xmlns:p14="http://schemas.microsoft.com/office/powerpoint/2010/main" val="3952463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" t="4543" r="216" b="6790"/>
          <a:stretch/>
        </p:blipFill>
        <p:spPr>
          <a:xfrm>
            <a:off x="3228622" y="925689"/>
            <a:ext cx="5221111" cy="5159022"/>
          </a:xfrm>
        </p:spPr>
      </p:pic>
    </p:spTree>
    <p:extLst>
      <p:ext uri="{BB962C8B-B14F-4D97-AF65-F5344CB8AC3E}">
        <p14:creationId xmlns:p14="http://schemas.microsoft.com/office/powerpoint/2010/main" val="1118725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90" y="764822"/>
            <a:ext cx="5576709" cy="557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02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</Words>
  <Application>Microsoft Office PowerPoint</Application>
  <PresentationFormat>Widescreen</PresentationFormat>
  <Paragraphs>5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2D                                    3D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Dina Qubain</cp:lastModifiedBy>
  <cp:revision>15</cp:revision>
  <dcterms:created xsi:type="dcterms:W3CDTF">2020-06-17T08:55:05Z</dcterms:created>
  <dcterms:modified xsi:type="dcterms:W3CDTF">2023-10-09T06:14:54Z</dcterms:modified>
</cp:coreProperties>
</file>