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882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6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3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4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8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53F9-8A86-43AA-B2CD-B7D7D4B7262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9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insects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466" y="379665"/>
            <a:ext cx="2541068" cy="317633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475748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35214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489203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 flipV="1">
            <a:off x="7125106" y="4866772"/>
            <a:ext cx="45719" cy="5414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706003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6141718" y="486075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555434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 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it</a:t>
            </a:r>
          </a:p>
          <a:p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363535" y="332455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708630" y="337328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50552" y="499232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21613" y="49923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2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  i  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sit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45482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43040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40598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61709" y="493094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88759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470090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  <a:ea typeface="Adobe Heiti Std R" panose="020B0400000000000000" pitchFamily="34" charset="-128"/>
              </a:rPr>
              <a:t>instruments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29" y="389471"/>
            <a:ext cx="4753142" cy="316653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031958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3569370" y="486677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106782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598475" y="488080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990799" y="488080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635494" y="48948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496252" y="48988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7357010" y="488281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7998394" y="49008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8601377" y="491690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8984181" y="491891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igloo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21" y="341668"/>
            <a:ext cx="3946357" cy="32603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785812" y="495300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894047" y="494598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19136" y="4945983"/>
            <a:ext cx="45719" cy="741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400977" y="496002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</a:t>
            </a:r>
            <a:r>
              <a:rPr lang="en-US" sz="9600" dirty="0">
                <a:latin typeface="Arial Black" panose="020B0A04020102020204" pitchFamily="34" charset="0"/>
              </a:rPr>
              <a:t>k</a:t>
            </a:r>
            <a:r>
              <a:rPr lang="en-US" sz="9600" dirty="0">
                <a:latin typeface="Berlin Sans FB Demi" panose="020E0802020502020306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94" y="224229"/>
            <a:ext cx="2566343" cy="3377809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6593306" y="48246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68229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07908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iguana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438" y="461597"/>
            <a:ext cx="5591677" cy="3140442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7699409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V="1">
            <a:off x="6950242" y="4881816"/>
            <a:ext cx="45719" cy="5013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92254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776538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4250352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488806" y="48978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3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India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60" y="302723"/>
            <a:ext cx="3130377" cy="32532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12633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31117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80524" y="4860758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73373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050281" y="48667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Italy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217" y="363873"/>
            <a:ext cx="4005565" cy="31921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5056" y="493094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58327" y="496503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70869" y="49610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470584" y="497305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898511" y="499110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419" y="325271"/>
            <a:ext cx="2275161" cy="323072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1263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73289" y="481463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50280" y="484271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six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28" y="446998"/>
            <a:ext cx="2233343" cy="315504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09120" y="483268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41055" y="48226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  t</vt:lpstr>
      <vt:lpstr>s  i  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13</cp:revision>
  <dcterms:created xsi:type="dcterms:W3CDTF">2020-06-19T08:44:52Z</dcterms:created>
  <dcterms:modified xsi:type="dcterms:W3CDTF">2023-10-09T06:11:55Z</dcterms:modified>
</cp:coreProperties>
</file>