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B9C-16D1-4363-AA2D-535CE5E5AF9B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168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B9C-16D1-4363-AA2D-535CE5E5AF9B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B9C-16D1-4363-AA2D-535CE5E5AF9B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4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B9C-16D1-4363-AA2D-535CE5E5AF9B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76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B9C-16D1-4363-AA2D-535CE5E5AF9B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05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B9C-16D1-4363-AA2D-535CE5E5AF9B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5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B9C-16D1-4363-AA2D-535CE5E5AF9B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12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B9C-16D1-4363-AA2D-535CE5E5AF9B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37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B9C-16D1-4363-AA2D-535CE5E5AF9B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90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B9C-16D1-4363-AA2D-535CE5E5AF9B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41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E3B9C-16D1-4363-AA2D-535CE5E5AF9B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4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E3B9C-16D1-4363-AA2D-535CE5E5AF9B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D7CF4-F558-4A2D-A65C-F6E1351A9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756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1</a:t>
            </a:r>
            <a:r>
              <a:rPr lang="en-US" dirty="0" smtClean="0"/>
              <a:t>/ </a:t>
            </a:r>
            <a:r>
              <a:rPr lang="en-US" b="1" dirty="0" smtClean="0">
                <a:latin typeface="Comic Sans MS" panose="030F0702030302020204" pitchFamily="66" charset="0"/>
              </a:rPr>
              <a:t>Un </a:t>
            </a:r>
            <a:r>
              <a:rPr lang="en-US" b="1" dirty="0" err="1" smtClean="0">
                <a:latin typeface="Comic Sans MS" panose="030F0702030302020204" pitchFamily="66" charset="0"/>
              </a:rPr>
              <a:t>garçon</a:t>
            </a:r>
            <a:r>
              <a:rPr lang="en-US" b="1" dirty="0" smtClean="0">
                <a:latin typeface="Comic Sans MS" panose="030F0702030302020204" pitchFamily="66" charset="0"/>
              </a:rPr>
              <a:t>  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873957" y="5802413"/>
            <a:ext cx="2478024" cy="1168877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1038" name="Picture 14" descr="Un Garçon Mignon Va À L'école Clip Art Libres De Droits, Svg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4836" y="2287445"/>
            <a:ext cx="1685346" cy="1685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48000" y="2690336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3200" b="1" dirty="0" smtClean="0">
                <a:latin typeface="Comic Sans MS" panose="030F0702030302020204" pitchFamily="66" charset="0"/>
              </a:rPr>
              <a:t>Bonjour</a:t>
            </a:r>
          </a:p>
          <a:p>
            <a:r>
              <a:rPr lang="fr-FR" sz="3200" b="1" dirty="0" smtClean="0">
                <a:latin typeface="Comic Sans MS" panose="030F0702030302020204" pitchFamily="66" charset="0"/>
              </a:rPr>
              <a:t> je  m’</a:t>
            </a:r>
            <a:r>
              <a:rPr lang="en-US" sz="3200" b="1" dirty="0" err="1" smtClean="0">
                <a:latin typeface="Comic Sans MS" panose="030F0702030302020204" pitchFamily="66" charset="0"/>
              </a:rPr>
              <a:t>appelle</a:t>
            </a:r>
            <a:r>
              <a:rPr lang="en-US" sz="3200" b="1" dirty="0" smtClean="0">
                <a:latin typeface="Comic Sans MS" panose="030F0702030302020204" pitchFamily="66" charset="0"/>
              </a:rPr>
              <a:t> George</a:t>
            </a:r>
          </a:p>
          <a:p>
            <a:r>
              <a:rPr lang="en-US" sz="3200" b="1" dirty="0" smtClean="0">
                <a:latin typeface="Comic Sans MS" panose="030F0702030302020204" pitchFamily="66" charset="0"/>
              </a:rPr>
              <a:t> je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suis</a:t>
            </a:r>
            <a:r>
              <a:rPr lang="en-US" sz="3200" b="1" dirty="0" smtClean="0">
                <a:latin typeface="Comic Sans MS" panose="030F0702030302020204" pitchFamily="66" charset="0"/>
              </a:rPr>
              <a:t> un gar</a:t>
            </a:r>
            <a:r>
              <a:rPr lang="fr-FR" sz="3200" b="1" dirty="0" smtClean="0">
                <a:latin typeface="Comic Sans MS" panose="030F0702030302020204" pitchFamily="66" charset="0"/>
              </a:rPr>
              <a:t>ç</a:t>
            </a:r>
            <a:r>
              <a:rPr lang="en-US" sz="3200" b="1" dirty="0" smtClean="0">
                <a:latin typeface="Comic Sans MS" panose="030F0702030302020204" pitchFamily="66" charset="0"/>
              </a:rPr>
              <a:t>on </a:t>
            </a:r>
          </a:p>
          <a:p>
            <a:r>
              <a:rPr lang="fr-FR" sz="3200" b="1" dirty="0" smtClean="0">
                <a:latin typeface="Comic Sans MS" panose="030F0702030302020204" pitchFamily="66" charset="0"/>
              </a:rPr>
              <a:t> j’</a:t>
            </a:r>
            <a:r>
              <a:rPr lang="en-US" sz="3200" b="1" dirty="0" smtClean="0">
                <a:latin typeface="Comic Sans MS" panose="030F0702030302020204" pitchFamily="66" charset="0"/>
              </a:rPr>
              <a:t>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habite</a:t>
            </a:r>
            <a:r>
              <a:rPr lang="en-US" sz="3200" b="1" dirty="0" smtClean="0">
                <a:latin typeface="Comic Sans MS" panose="030F0702030302020204" pitchFamily="66" charset="0"/>
              </a:rPr>
              <a:t> à Amman </a:t>
            </a:r>
          </a:p>
          <a:p>
            <a:r>
              <a:rPr lang="fr-FR" sz="3200" b="1" dirty="0" smtClean="0">
                <a:latin typeface="Comic Sans MS" panose="030F0702030302020204" pitchFamily="66" charset="0"/>
              </a:rPr>
              <a:t>J’ </a:t>
            </a:r>
            <a:r>
              <a:rPr lang="en-US" sz="3200" b="1" dirty="0" err="1" smtClean="0">
                <a:latin typeface="Comic Sans MS" panose="030F0702030302020204" pitchFamily="66" charset="0"/>
              </a:rPr>
              <a:t>aime</a:t>
            </a:r>
            <a:r>
              <a:rPr lang="en-US" sz="3200" b="1" dirty="0" smtClean="0">
                <a:latin typeface="Comic Sans MS" panose="030F0702030302020204" pitchFamily="66" charset="0"/>
              </a:rPr>
              <a:t> les fruits </a:t>
            </a:r>
            <a:endParaRPr lang="en-US" sz="3200" b="1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69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Comic Sans MS" panose="030F0702030302020204" pitchFamily="66" charset="0"/>
              </a:rPr>
              <a:t>Une Fille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latin typeface="Comic Sans MS" panose="030F0702030302020204" pitchFamily="66" charset="0"/>
              </a:rPr>
              <a:t>Bonjour</a:t>
            </a:r>
          </a:p>
          <a:p>
            <a:r>
              <a:rPr lang="fr-FR" b="1" dirty="0" smtClean="0">
                <a:latin typeface="Comic Sans MS" panose="030F0702030302020204" pitchFamily="66" charset="0"/>
              </a:rPr>
              <a:t> je  m’</a:t>
            </a:r>
            <a:r>
              <a:rPr lang="en-US" b="1" dirty="0" err="1" smtClean="0">
                <a:latin typeface="Comic Sans MS" panose="030F0702030302020204" pitchFamily="66" charset="0"/>
              </a:rPr>
              <a:t>appelle</a:t>
            </a:r>
            <a:r>
              <a:rPr lang="en-US" b="1" dirty="0" smtClean="0">
                <a:latin typeface="Comic Sans MS" panose="030F0702030302020204" pitchFamily="66" charset="0"/>
              </a:rPr>
              <a:t> Mary</a:t>
            </a:r>
          </a:p>
          <a:p>
            <a:r>
              <a:rPr lang="en-US" b="1" dirty="0" smtClean="0">
                <a:latin typeface="Comic Sans MS" panose="030F0702030302020204" pitchFamily="66" charset="0"/>
              </a:rPr>
              <a:t> je </a:t>
            </a:r>
            <a:r>
              <a:rPr lang="en-US" b="1" dirty="0" err="1" smtClean="0">
                <a:latin typeface="Comic Sans MS" panose="030F0702030302020204" pitchFamily="66" charset="0"/>
              </a:rPr>
              <a:t>suis</a:t>
            </a:r>
            <a:r>
              <a:rPr lang="en-US" b="1" dirty="0" smtClean="0">
                <a:latin typeface="Comic Sans MS" panose="030F0702030302020204" pitchFamily="66" charset="0"/>
              </a:rPr>
              <a:t> un gar</a:t>
            </a:r>
            <a:r>
              <a:rPr lang="fr-FR" b="1" dirty="0" smtClean="0">
                <a:latin typeface="Comic Sans MS" panose="030F0702030302020204" pitchFamily="66" charset="0"/>
              </a:rPr>
              <a:t>ç</a:t>
            </a:r>
            <a:r>
              <a:rPr lang="en-US" b="1" dirty="0" smtClean="0">
                <a:latin typeface="Comic Sans MS" panose="030F0702030302020204" pitchFamily="66" charset="0"/>
              </a:rPr>
              <a:t>on </a:t>
            </a:r>
          </a:p>
          <a:p>
            <a:r>
              <a:rPr lang="fr-FR" b="1" dirty="0" smtClean="0">
                <a:latin typeface="Comic Sans MS" panose="030F0702030302020204" pitchFamily="66" charset="0"/>
              </a:rPr>
              <a:t> j’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habite</a:t>
            </a:r>
            <a:r>
              <a:rPr lang="en-US" b="1" dirty="0" smtClean="0">
                <a:latin typeface="Comic Sans MS" panose="030F0702030302020204" pitchFamily="66" charset="0"/>
              </a:rPr>
              <a:t> à Amman </a:t>
            </a:r>
          </a:p>
          <a:p>
            <a:r>
              <a:rPr lang="fr-FR" b="1" dirty="0" smtClean="0">
                <a:latin typeface="Comic Sans MS" panose="030F0702030302020204" pitchFamily="66" charset="0"/>
              </a:rPr>
              <a:t>J’ </a:t>
            </a:r>
            <a:r>
              <a:rPr lang="en-US" b="1" dirty="0" err="1" smtClean="0">
                <a:latin typeface="Comic Sans MS" panose="030F0702030302020204" pitchFamily="66" charset="0"/>
              </a:rPr>
              <a:t>aime</a:t>
            </a:r>
            <a:r>
              <a:rPr lang="en-US" b="1" dirty="0" smtClean="0">
                <a:latin typeface="Comic Sans MS" panose="030F0702030302020204" pitchFamily="66" charset="0"/>
              </a:rPr>
              <a:t> les fruits </a:t>
            </a:r>
          </a:p>
          <a:p>
            <a:endParaRPr lang="fr-FR" b="1" dirty="0">
              <a:latin typeface="Comic Sans MS" panose="030F0702030302020204" pitchFamily="66" charset="0"/>
            </a:endParaRPr>
          </a:p>
          <a:p>
            <a:endParaRPr lang="en-US" b="1" dirty="0" smtClean="0">
              <a:latin typeface="Comic Sans MS" panose="030F0702030302020204" pitchFamily="66" charset="0"/>
            </a:endParaRPr>
          </a:p>
          <a:p>
            <a:endParaRPr lang="en-US" dirty="0"/>
          </a:p>
        </p:txBody>
      </p:sp>
      <p:pic>
        <p:nvPicPr>
          <p:cNvPr id="2050" name="Picture 2" descr="Fille Avec Un Sourire Heureux Sur Fond Blanc | Vecteur Gratu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058" y="365125"/>
            <a:ext cx="3089547" cy="5930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66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54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Times New Roman</vt:lpstr>
      <vt:lpstr>Office Theme</vt:lpstr>
      <vt:lpstr>1/ Un garçon  </vt:lpstr>
      <vt:lpstr>Une Fille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1/ Un garçon  </dc:title>
  <dc:creator>R.Geurouachi</dc:creator>
  <cp:lastModifiedBy>R.Geurouachi</cp:lastModifiedBy>
  <cp:revision>3</cp:revision>
  <dcterms:created xsi:type="dcterms:W3CDTF">2023-10-09T15:12:10Z</dcterms:created>
  <dcterms:modified xsi:type="dcterms:W3CDTF">2023-10-09T15:22:41Z</dcterms:modified>
</cp:coreProperties>
</file>