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76" r:id="rId4"/>
    <p:sldId id="259" r:id="rId5"/>
    <p:sldId id="260" r:id="rId6"/>
    <p:sldId id="264" r:id="rId7"/>
    <p:sldId id="263" r:id="rId8"/>
    <p:sldId id="265" r:id="rId9"/>
    <p:sldId id="266" r:id="rId10"/>
    <p:sldId id="267" r:id="rId11"/>
    <p:sldId id="262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2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45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52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171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14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30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44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32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1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83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D24B61-B19B-44B7-9D51-EE10872E5EA4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94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D24B61-B19B-44B7-9D51-EE10872E5EA4}" type="datetimeFigureOut">
              <a:rPr lang="en-US" smtClean="0"/>
              <a:t>10/11/2020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36FA7-993C-4511-9BAE-55428C71B2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28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13800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13800" dirty="0">
                <a:latin typeface="Century Gothic" panose="020B0502020202020204" pitchFamily="34" charset="0"/>
              </a:rPr>
              <a:t>square</a:t>
            </a:r>
          </a:p>
          <a:p>
            <a:pPr marL="0" indent="0" algn="ctr">
              <a:buNone/>
            </a:pPr>
            <a:r>
              <a:rPr lang="en-US" sz="13800" dirty="0">
                <a:latin typeface="Century Gothic" panose="020B0502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61236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00" y="809978"/>
            <a:ext cx="4981222" cy="49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8552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quare Song - The Shapes Song - Square Song For Kids - Nursery Rhym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79022"/>
            <a:ext cx="12192000" cy="6097941"/>
          </a:xfrm>
        </p:spPr>
      </p:pic>
    </p:spTree>
    <p:extLst>
      <p:ext uri="{BB962C8B-B14F-4D97-AF65-F5344CB8AC3E}">
        <p14:creationId xmlns:p14="http://schemas.microsoft.com/office/powerpoint/2010/main" val="169761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34848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311" y="23858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13800" dirty="0">
                <a:latin typeface="Century Gothic" panose="020B0502020202020204" pitchFamily="34" charset="0"/>
              </a:rPr>
              <a:t>cube</a:t>
            </a:r>
          </a:p>
        </p:txBody>
      </p:sp>
    </p:spTree>
    <p:extLst>
      <p:ext uri="{BB962C8B-B14F-4D97-AF65-F5344CB8AC3E}">
        <p14:creationId xmlns:p14="http://schemas.microsoft.com/office/powerpoint/2010/main" val="13788354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045" y="1422400"/>
            <a:ext cx="4538134" cy="4041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708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176" y="1196622"/>
            <a:ext cx="4876801" cy="451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94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9" b="7619"/>
          <a:stretch/>
        </p:blipFill>
        <p:spPr>
          <a:xfrm>
            <a:off x="3104444" y="948268"/>
            <a:ext cx="5000978" cy="439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7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422" y="1117602"/>
            <a:ext cx="4820355" cy="435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445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78" t="7589" r="17026" b="8683"/>
          <a:stretch/>
        </p:blipFill>
        <p:spPr>
          <a:xfrm>
            <a:off x="4041913" y="1653208"/>
            <a:ext cx="4108173" cy="355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18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844" y="1524000"/>
            <a:ext cx="4594578" cy="410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186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3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   </a:t>
            </a:r>
            <a:br>
              <a:rPr lang="en-US" dirty="0"/>
            </a:br>
            <a:r>
              <a:rPr lang="en-US" sz="5300" b="1" dirty="0"/>
              <a:t>           2D                                    3D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93358"/>
            <a:ext cx="4351338" cy="435133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59" y="1727023"/>
            <a:ext cx="4684007" cy="4684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656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309" y="869244"/>
            <a:ext cx="5858934" cy="561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025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78" y="530731"/>
            <a:ext cx="6570133" cy="5375563"/>
          </a:xfrm>
        </p:spPr>
      </p:pic>
    </p:spTree>
    <p:extLst>
      <p:ext uri="{BB962C8B-B14F-4D97-AF65-F5344CB8AC3E}">
        <p14:creationId xmlns:p14="http://schemas.microsoft.com/office/powerpoint/2010/main" val="96446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52875" y="1858169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58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378" y="1524001"/>
            <a:ext cx="8658577" cy="439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8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533" y="1396647"/>
            <a:ext cx="4693092" cy="4351338"/>
          </a:xfrm>
        </p:spPr>
      </p:pic>
    </p:spTree>
    <p:extLst>
      <p:ext uri="{BB962C8B-B14F-4D97-AF65-F5344CB8AC3E}">
        <p14:creationId xmlns:p14="http://schemas.microsoft.com/office/powerpoint/2010/main" val="3747581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11" y="910362"/>
            <a:ext cx="7213600" cy="5382876"/>
          </a:xfrm>
        </p:spPr>
      </p:pic>
    </p:spTree>
    <p:extLst>
      <p:ext uri="{BB962C8B-B14F-4D97-AF65-F5344CB8AC3E}">
        <p14:creationId xmlns:p14="http://schemas.microsoft.com/office/powerpoint/2010/main" val="39524634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6" t="4543" r="216" b="6790"/>
          <a:stretch/>
        </p:blipFill>
        <p:spPr>
          <a:xfrm>
            <a:off x="3228622" y="925689"/>
            <a:ext cx="5221111" cy="5159022"/>
          </a:xfrm>
        </p:spPr>
      </p:pic>
    </p:spTree>
    <p:extLst>
      <p:ext uri="{BB962C8B-B14F-4D97-AF65-F5344CB8AC3E}">
        <p14:creationId xmlns:p14="http://schemas.microsoft.com/office/powerpoint/2010/main" val="1118725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490" y="764822"/>
            <a:ext cx="5576709" cy="557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402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8</Words>
  <Application>Microsoft Office PowerPoint</Application>
  <PresentationFormat>Widescreen</PresentationFormat>
  <Paragraphs>5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cube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2D                                    3D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THINK PAD</dc:creator>
  <cp:lastModifiedBy>Admin</cp:lastModifiedBy>
  <cp:revision>16</cp:revision>
  <dcterms:created xsi:type="dcterms:W3CDTF">2020-06-17T08:55:05Z</dcterms:created>
  <dcterms:modified xsi:type="dcterms:W3CDTF">2020-10-11T10:52:36Z</dcterms:modified>
</cp:coreProperties>
</file>