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6" r:id="rId4"/>
    <p:sldId id="259" r:id="rId5"/>
    <p:sldId id="260" r:id="rId6"/>
    <p:sldId id="264" r:id="rId7"/>
    <p:sldId id="263" r:id="rId8"/>
    <p:sldId id="265" r:id="rId9"/>
    <p:sldId id="266" r:id="rId10"/>
    <p:sldId id="267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1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3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9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4B61-B19B-44B7-9D51-EE10872E5EA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0.pn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13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square</a:t>
            </a:r>
          </a:p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123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09978"/>
            <a:ext cx="4981222" cy="4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quare Song - The Shapes Song - Square Song For Kids - Nursery Rhym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9022"/>
            <a:ext cx="12192000" cy="6097941"/>
          </a:xfrm>
        </p:spPr>
      </p:pic>
    </p:spTree>
    <p:extLst>
      <p:ext uri="{BB962C8B-B14F-4D97-AF65-F5344CB8AC3E}">
        <p14:creationId xmlns:p14="http://schemas.microsoft.com/office/powerpoint/2010/main" val="16976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11" y="23858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3800" dirty="0">
                <a:latin typeface="Century Gothic" panose="020B0502020202020204" pitchFamily="34" charset="0"/>
              </a:rPr>
              <a:t>cube</a:t>
            </a:r>
          </a:p>
        </p:txBody>
      </p:sp>
    </p:spTree>
    <p:extLst>
      <p:ext uri="{BB962C8B-B14F-4D97-AF65-F5344CB8AC3E}">
        <p14:creationId xmlns:p14="http://schemas.microsoft.com/office/powerpoint/2010/main" val="137883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5" y="1422400"/>
            <a:ext cx="4538134" cy="40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76" y="1196622"/>
            <a:ext cx="4876801" cy="4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7619"/>
          <a:stretch/>
        </p:blipFill>
        <p:spPr>
          <a:xfrm>
            <a:off x="3104444" y="948268"/>
            <a:ext cx="5000978" cy="43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2" y="1117602"/>
            <a:ext cx="4820355" cy="43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08100"/>
            <a:ext cx="635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1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4" y="1524000"/>
            <a:ext cx="4594578" cy="41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br>
              <a:rPr lang="en-US" dirty="0"/>
            </a:br>
            <a:r>
              <a:rPr lang="en-US" sz="5300" b="1" dirty="0"/>
              <a:t>           2D                                    3D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3358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9" y="1727023"/>
            <a:ext cx="4684007" cy="46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5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822" y="869244"/>
            <a:ext cx="5858934" cy="56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2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8" y="530731"/>
            <a:ext cx="6570133" cy="5375563"/>
          </a:xfrm>
        </p:spPr>
      </p:pic>
    </p:spTree>
    <p:extLst>
      <p:ext uri="{BB962C8B-B14F-4D97-AF65-F5344CB8AC3E}">
        <p14:creationId xmlns:p14="http://schemas.microsoft.com/office/powerpoint/2010/main" val="9644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18581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378" y="1524001"/>
            <a:ext cx="8658577" cy="43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3" y="1396647"/>
            <a:ext cx="4693092" cy="4351338"/>
          </a:xfrm>
        </p:spPr>
      </p:pic>
    </p:spTree>
    <p:extLst>
      <p:ext uri="{BB962C8B-B14F-4D97-AF65-F5344CB8AC3E}">
        <p14:creationId xmlns:p14="http://schemas.microsoft.com/office/powerpoint/2010/main" val="374758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11" y="910362"/>
            <a:ext cx="7213600" cy="5382876"/>
          </a:xfrm>
        </p:spPr>
      </p:pic>
    </p:spTree>
    <p:extLst>
      <p:ext uri="{BB962C8B-B14F-4D97-AF65-F5344CB8AC3E}">
        <p14:creationId xmlns:p14="http://schemas.microsoft.com/office/powerpoint/2010/main" val="395246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4543" r="216" b="6790"/>
          <a:stretch/>
        </p:blipFill>
        <p:spPr>
          <a:xfrm>
            <a:off x="3228622" y="925689"/>
            <a:ext cx="5221111" cy="5159022"/>
          </a:xfrm>
        </p:spPr>
      </p:pic>
    </p:spTree>
    <p:extLst>
      <p:ext uri="{BB962C8B-B14F-4D97-AF65-F5344CB8AC3E}">
        <p14:creationId xmlns:p14="http://schemas.microsoft.com/office/powerpoint/2010/main" val="111872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90" y="764822"/>
            <a:ext cx="5576709" cy="55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02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</Words>
  <Application>Microsoft Office PowerPoint</Application>
  <PresentationFormat>Widescreen</PresentationFormat>
  <Paragraphs>5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2D                                    3D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962795165078</cp:lastModifiedBy>
  <cp:revision>15</cp:revision>
  <dcterms:created xsi:type="dcterms:W3CDTF">2020-06-17T08:55:05Z</dcterms:created>
  <dcterms:modified xsi:type="dcterms:W3CDTF">2023-10-07T17:14:22Z</dcterms:modified>
</cp:coreProperties>
</file>