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882" y="-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4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6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0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34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4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9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8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7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0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453F9-8A86-43AA-B2CD-B7D7D4B7262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9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insects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466" y="379665"/>
            <a:ext cx="2541068" cy="317633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475748" y="486075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035214" y="486075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489203" y="486075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 flipV="1">
            <a:off x="7125106" y="4866772"/>
            <a:ext cx="45719" cy="54142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706003" y="483068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 flipH="1">
            <a:off x="6141718" y="4860756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7555434" y="483068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9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i   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10400" dirty="0">
                <a:latin typeface="Berlin Sans FB Demi" panose="020E0802020502020306" pitchFamily="34" charset="0"/>
              </a:rPr>
              <a:t>it</a:t>
            </a:r>
          </a:p>
          <a:p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363535" y="332455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708630" y="337328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850552" y="499232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221613" y="4992322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27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s  i  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10400" dirty="0">
                <a:latin typeface="Berlin Sans FB Demi" panose="020E0802020502020306" pitchFamily="34" charset="0"/>
              </a:rPr>
              <a:t>sit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045482" y="33046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043040" y="33046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040598" y="33046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661709" y="4930946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088759" y="493094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470090" y="493094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60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  <a:ea typeface="Adobe Heiti Std R" panose="020B0400000000000000" pitchFamily="34" charset="-128"/>
              </a:rPr>
              <a:t>instruments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429" y="389471"/>
            <a:ext cx="4753142" cy="316653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031958" y="483669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3569370" y="486677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4106782" y="486075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4598475" y="488080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4990799" y="488080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5635494" y="489484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6496252" y="489885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7357010" y="488281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/>
          <p:cNvSpPr/>
          <p:nvPr/>
        </p:nvSpPr>
        <p:spPr>
          <a:xfrm>
            <a:off x="7998394" y="490086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/>
          <p:cNvSpPr/>
          <p:nvPr/>
        </p:nvSpPr>
        <p:spPr>
          <a:xfrm>
            <a:off x="8601377" y="491690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/>
          <p:cNvSpPr/>
          <p:nvPr/>
        </p:nvSpPr>
        <p:spPr>
          <a:xfrm>
            <a:off x="8984181" y="4918911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61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igloo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821" y="341668"/>
            <a:ext cx="3946357" cy="326037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785812" y="4953002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4894047" y="494598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919136" y="4945983"/>
            <a:ext cx="45719" cy="7419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400977" y="496002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2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in</a:t>
            </a:r>
            <a:r>
              <a:rPr lang="en-US" sz="9600" dirty="0">
                <a:latin typeface="Arial Black" panose="020B0A04020102020204" pitchFamily="34" charset="0"/>
              </a:rPr>
              <a:t>k</a:t>
            </a:r>
            <a:r>
              <a:rPr lang="en-US" sz="9600" dirty="0">
                <a:latin typeface="Berlin Sans FB Demi" panose="020E0802020502020306" pitchFamily="34" charset="0"/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794" y="224229"/>
            <a:ext cx="2566343" cy="3377809"/>
          </a:xfrm>
          <a:prstGeom prst="rect">
            <a:avLst/>
          </a:prstGeom>
        </p:spPr>
      </p:pic>
      <p:sp>
        <p:nvSpPr>
          <p:cNvPr id="6" name="Flowchart: Connector 5"/>
          <p:cNvSpPr/>
          <p:nvPr/>
        </p:nvSpPr>
        <p:spPr>
          <a:xfrm>
            <a:off x="6593306" y="482466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268229" y="482466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907908" y="482466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4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iguana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438" y="461597"/>
            <a:ext cx="5591677" cy="3140442"/>
          </a:xfrm>
          <a:prstGeom prst="rect">
            <a:avLst/>
          </a:prstGeom>
        </p:spPr>
      </p:pic>
      <p:sp>
        <p:nvSpPr>
          <p:cNvPr id="6" name="Flowchart: Connector 5"/>
          <p:cNvSpPr/>
          <p:nvPr/>
        </p:nvSpPr>
        <p:spPr>
          <a:xfrm>
            <a:off x="7699409" y="487179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V="1">
            <a:off x="6950242" y="4881816"/>
            <a:ext cx="45719" cy="5013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192254" y="487179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4776538" y="49048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4250352" y="49048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5488806" y="489785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37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India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960" y="302723"/>
            <a:ext cx="3130377" cy="325327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812633" y="483669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131117" y="486075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380524" y="4860758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573373" y="486075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Flowchart: Connector 8"/>
          <p:cNvSpPr/>
          <p:nvPr/>
        </p:nvSpPr>
        <p:spPr>
          <a:xfrm>
            <a:off x="6050281" y="48667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2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Italy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217" y="363873"/>
            <a:ext cx="4005565" cy="319212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975056" y="493094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458327" y="496503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970869" y="4961022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470584" y="497305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898511" y="4991101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5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sit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419" y="325271"/>
            <a:ext cx="2275161" cy="323072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472990" y="4812632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673289" y="481463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050280" y="484271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58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 Demi" panose="020E0802020502020306" pitchFamily="34" charset="0"/>
              </a:rPr>
              <a:t>six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328" y="446998"/>
            <a:ext cx="2233343" cy="315504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472990" y="483669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609120" y="483268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041055" y="482265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1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17</Words>
  <Application>Microsoft Office PowerPoint</Application>
  <PresentationFormat>Widescreen</PresentationFormat>
  <Paragraphs>16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   t</vt:lpstr>
      <vt:lpstr>s  i  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962795165078</cp:lastModifiedBy>
  <cp:revision>13</cp:revision>
  <dcterms:created xsi:type="dcterms:W3CDTF">2020-06-19T08:44:52Z</dcterms:created>
  <dcterms:modified xsi:type="dcterms:W3CDTF">2023-10-07T17:11:33Z</dcterms:modified>
</cp:coreProperties>
</file>