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DEA9-F601-408B-88D4-5ED252A70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A847F-33B4-4345-B8EE-C4841F256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4B0C-EF60-4C5E-B9FA-3F2EBB12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D2D8-0CD1-4623-9732-9F3D304D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2565-AEE7-4D09-91BA-85000CFF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0A78-FB11-44BF-86E3-FCB24884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4C75B-A153-42E7-BE0B-F7DEABBEB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47D4-9ACA-4934-9DF6-D977B8D9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EAA5-E591-4E1B-BA4E-8C7A3471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B325-2EB6-4EFD-AC43-211DD566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A28DF-A94B-42E9-A472-027870DCA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B4841-F5F6-462F-8A05-A316C74E4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7BD9-CEEB-41B9-AC79-7A18AF21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1B8DC-B791-4C85-823A-A53F3D0C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7078B-88E5-4A1D-A41F-6733C86F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12A2-8D79-42C0-8238-362F9B61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8DBE6-13B1-4D9D-AC84-26A99FC9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33E0-C8C5-40E3-A033-74F17982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43AD-CD0F-470C-A40F-7EDE3805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A17E-1E32-459C-A12D-72E4DE62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7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FE6C-B360-45EF-BB6D-CBD883DB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1C0DD-D0D6-4FD3-9ED4-3C4D1E6A7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267B-A858-49F6-983C-847094C0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0B39D-C87E-4A4B-A4A7-CDF0B843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283A3-4D7E-45B0-8232-EF73C70A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0849-8B97-49A4-92D4-D663486C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D021F-2EEA-492B-942E-FD37FD0F5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BE2EC-3D5D-418E-960C-83B54F32D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336EA-DA80-43AC-BF1C-C79D4B3F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993C9-42D3-4A31-AF35-9BC9E5CA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25A03-7FB3-4814-BB6D-40D15AF1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7F51-F18C-4D47-9CE4-1E2AF22A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5E25F-5656-4C5F-8388-E1FADFC3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B3344-BE29-47D5-B5EA-C93FF2316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7EB9B-48BB-4D83-8A4A-20B821EC9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5D3AE-A636-495A-B46D-938D2A003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0FC70-F0D6-4FD1-AA8D-1C076D13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11550-D16D-45B8-AB72-BD53B81D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F1D27-F826-425C-80B2-DA140616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B9C4-D09E-4E51-956F-5AC92841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BC069-1907-491D-B6CC-A6F5D24F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BAE1D-190E-4520-9907-4BE61070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5E686-6DDE-4CA2-91CE-B43C56D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A173C-C8A5-4779-8232-E5356BC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78117-9CC3-4633-AA8C-509F491A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83189-7B8D-4E60-8527-126C8264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896F-7303-41F9-8F03-9EE0CC5D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139A5-43A7-4A04-95CB-00CAD5C6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ACA9D-FBC9-4B5A-BE05-A7A873436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C269-3380-4B15-9791-F2DA76A7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68BA9-238C-4B03-82BD-FCED88AF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72717-BEE0-46A2-B901-1419CB49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3D7A-BD26-41A0-ABFC-0259A836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569D2-6E22-4F3C-99FF-82B9BC513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AEE1E-C9C9-41FE-8CEB-7314D1ABA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50B4E-9A23-42B8-984C-1BB258D8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1B1D8-157D-4680-9BF5-3CC69A54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1CB24-0646-4190-A556-BA5D8179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2D00B-7A47-4459-A527-59BDF4DD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12F63-2C22-4140-BA83-801C1770F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D904-9EEC-4EE6-973E-DF4C64110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7E46-10A2-446E-9F5B-3AF36FD0693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95B53-0485-42AC-8F8D-7CB570A5E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454E3-70EB-44FE-9223-AC53C5F43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747713" y="409574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69FEBC-EE00-4B42-9854-BB962B25BACF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2         3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4B726-A71C-45F9-A1BA-77C2B6212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819" y="1248665"/>
            <a:ext cx="2030896" cy="2521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6DB490-C4AE-458E-9380-89C956C69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262" y="1239090"/>
            <a:ext cx="2030896" cy="2521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C608F5-D60D-4643-B771-FB41953B3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705" y="1239090"/>
            <a:ext cx="2030896" cy="2521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9E555-72A2-4CB8-A606-E6D0C8ABA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046" y="1241078"/>
            <a:ext cx="203624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543300" y="1200151"/>
            <a:ext cx="4591049" cy="39528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68015-C9D9-4310-ADDD-097D23A2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195" y="1551831"/>
            <a:ext cx="3172570" cy="31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733799" y="1200151"/>
            <a:ext cx="4429125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5A43E-480E-4D12-B0A5-3C652E57D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66" t="8001" r="17961" b="7826"/>
          <a:stretch/>
        </p:blipFill>
        <p:spPr>
          <a:xfrm>
            <a:off x="4906327" y="1307328"/>
            <a:ext cx="2567899" cy="34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EA109C-6071-419E-830C-0D6AC4BD0AB2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2         3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7B768-7F74-4AE6-9C12-CD791428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533" y="818984"/>
            <a:ext cx="5534933" cy="31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4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63A2E-A7AD-41D0-BC98-E8ACF0F4DE00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2         3         1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138F4-5AF4-49A5-863B-1F94FC910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79" b="11768"/>
          <a:stretch/>
        </p:blipFill>
        <p:spPr>
          <a:xfrm>
            <a:off x="3689405" y="667909"/>
            <a:ext cx="5191539" cy="37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2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1BF7C4-8EFD-4C89-BACF-3C3B1B064ADD}"/>
              </a:ext>
            </a:extLst>
          </p:cNvPr>
          <p:cNvSpPr/>
          <p:nvPr/>
        </p:nvSpPr>
        <p:spPr>
          <a:xfrm>
            <a:off x="1971675" y="51149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3         2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5B49F-5FD2-487F-AE78-1DA075398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r="23124"/>
          <a:stretch/>
        </p:blipFill>
        <p:spPr>
          <a:xfrm>
            <a:off x="8296169" y="1081377"/>
            <a:ext cx="1483935" cy="2997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4A3A-E321-411B-9876-DA49BCEE6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542" y="1081377"/>
            <a:ext cx="1481456" cy="2999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BB91B-913D-4E8E-BECB-1C8508E30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915" y="1081377"/>
            <a:ext cx="1481456" cy="2999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2F5804-5DDA-482A-898F-58E718731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376" y="1081377"/>
            <a:ext cx="1481456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3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5598AC-31A4-4FB7-9FFD-128CD4F94E9D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3         2         1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A0316-A10C-4DB9-A661-B5DAC632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214" y="749120"/>
            <a:ext cx="3483334" cy="34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9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0894C5-6D30-4F2B-9940-6FA3B50F6EB1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3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  <a:r>
              <a:rPr lang="en-US" sz="9600" dirty="0">
                <a:solidFill>
                  <a:srgbClr val="0070C0"/>
                </a:solidFill>
              </a:rPr>
              <a:t>        </a:t>
            </a:r>
            <a:r>
              <a:rPr lang="en-US" sz="9600" b="1" dirty="0">
                <a:solidFill>
                  <a:srgbClr val="0070C0"/>
                </a:solidFill>
                <a:latin typeface="+mj-lt"/>
              </a:rPr>
              <a:t>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D0306-D9AB-42FE-8A33-2A1E0DDD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91" y="476250"/>
            <a:ext cx="4024934" cy="40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3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741750" y="1168346"/>
            <a:ext cx="4429125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B2D77-6F11-4996-9391-7F6C89434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58" y="1343771"/>
            <a:ext cx="3172570" cy="31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881437" y="1200151"/>
            <a:ext cx="4957763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EFED1-0ABC-48EA-B513-3A824D54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77" y="1295401"/>
            <a:ext cx="3516796" cy="35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733799" y="1200151"/>
            <a:ext cx="4429125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76C89-A6B6-4FFB-93ED-D33861F73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428" y="1949872"/>
            <a:ext cx="4223356" cy="21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0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OCR A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Ruba Zabaneh</dc:creator>
  <cp:lastModifiedBy>L.Battikha</cp:lastModifiedBy>
  <cp:revision>2</cp:revision>
  <dcterms:created xsi:type="dcterms:W3CDTF">2021-08-30T12:02:15Z</dcterms:created>
  <dcterms:modified xsi:type="dcterms:W3CDTF">2023-09-29T12:15:10Z</dcterms:modified>
</cp:coreProperties>
</file>