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4" r:id="rId3"/>
    <p:sldId id="264" r:id="rId4"/>
    <p:sldId id="265" r:id="rId5"/>
    <p:sldId id="266" r:id="rId6"/>
    <p:sldId id="267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309-85B7-4973-BB94-74BBA1884FD1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D5CA-B8F9-4473-8786-A5D6BB3B4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4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309-85B7-4973-BB94-74BBA1884FD1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D5CA-B8F9-4473-8786-A5D6BB3B4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3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309-85B7-4973-BB94-74BBA1884FD1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D5CA-B8F9-4473-8786-A5D6BB3B4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1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309-85B7-4973-BB94-74BBA1884FD1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D5CA-B8F9-4473-8786-A5D6BB3B4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4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309-85B7-4973-BB94-74BBA1884FD1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D5CA-B8F9-4473-8786-A5D6BB3B4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4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309-85B7-4973-BB94-74BBA1884FD1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D5CA-B8F9-4473-8786-A5D6BB3B4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0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309-85B7-4973-BB94-74BBA1884FD1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D5CA-B8F9-4473-8786-A5D6BB3B4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309-85B7-4973-BB94-74BBA1884FD1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D5CA-B8F9-4473-8786-A5D6BB3B4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7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309-85B7-4973-BB94-74BBA1884FD1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D5CA-B8F9-4473-8786-A5D6BB3B4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7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309-85B7-4973-BB94-74BBA1884FD1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D5CA-B8F9-4473-8786-A5D6BB3B4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6309-85B7-4973-BB94-74BBA1884FD1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D5CA-B8F9-4473-8786-A5D6BB3B4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9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06309-85B7-4973-BB94-74BBA1884FD1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BD5CA-B8F9-4473-8786-A5D6BB3B4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5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615189" y="540912"/>
            <a:ext cx="5988676" cy="3219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 smtClean="0"/>
              <a:t>تــ</a:t>
            </a:r>
            <a:endParaRPr lang="en-US" sz="20000" dirty="0"/>
          </a:p>
        </p:txBody>
      </p:sp>
      <p:sp>
        <p:nvSpPr>
          <p:cNvPr id="5" name="Rounded Rectangle 4"/>
          <p:cNvSpPr/>
          <p:nvPr/>
        </p:nvSpPr>
        <p:spPr>
          <a:xfrm>
            <a:off x="474373" y="3462269"/>
            <a:ext cx="5988676" cy="3219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 smtClean="0"/>
              <a:t>ت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567390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ت</a:t>
            </a:r>
            <a:r>
              <a:rPr lang="ar-JO" sz="10000" b="1" dirty="0"/>
              <a:t>سعة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324" y="2334633"/>
            <a:ext cx="4958365" cy="415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ت</a:t>
            </a:r>
            <a:r>
              <a:rPr lang="ar-JO" sz="10000" b="1" dirty="0"/>
              <a:t>مساح</a:t>
            </a:r>
          </a:p>
        </p:txBody>
      </p:sp>
      <p:pic>
        <p:nvPicPr>
          <p:cNvPr id="4098" name="Picture 2" descr="C:\Users\user\Desktop\ت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2636912"/>
            <a:ext cx="7638988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37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ت</a:t>
            </a:r>
            <a:r>
              <a:rPr lang="ar-JO" sz="10000" b="1" dirty="0"/>
              <a:t>ين</a:t>
            </a:r>
          </a:p>
        </p:txBody>
      </p:sp>
      <p:pic>
        <p:nvPicPr>
          <p:cNvPr id="5122" name="Picture 2" descr="C:\Users\user\Desktop\ت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3" y="1700808"/>
            <a:ext cx="6101069" cy="4059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80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ت</a:t>
            </a:r>
            <a:r>
              <a:rPr lang="ar-JO" sz="10000" b="1" dirty="0"/>
              <a:t>مر</a:t>
            </a:r>
          </a:p>
        </p:txBody>
      </p:sp>
      <p:pic>
        <p:nvPicPr>
          <p:cNvPr id="6146" name="Picture 2" descr="C:\Users\user\Desktop\ت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689" y="1988841"/>
            <a:ext cx="5434233" cy="4070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15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ت</a:t>
            </a:r>
            <a:r>
              <a:rPr lang="ar-JO" sz="10000" b="1" dirty="0"/>
              <a:t>بولة</a:t>
            </a:r>
          </a:p>
        </p:txBody>
      </p:sp>
      <p:pic>
        <p:nvPicPr>
          <p:cNvPr id="7170" name="Picture 2" descr="C:\Users\user\Desktop\ت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1772816"/>
            <a:ext cx="4011218" cy="3004542"/>
          </a:xfrm>
          <a:prstGeom prst="rect">
            <a:avLst/>
          </a:prstGeom>
          <a:noFill/>
        </p:spPr>
      </p:pic>
      <p:pic>
        <p:nvPicPr>
          <p:cNvPr id="7171" name="Picture 3" descr="C:\Users\user\Desktop\ت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645025"/>
            <a:ext cx="4333090" cy="2873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00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ت</a:t>
            </a:r>
            <a:r>
              <a:rPr lang="ar-JO" sz="10000" b="1" dirty="0"/>
              <a:t>لفاز</a:t>
            </a:r>
          </a:p>
        </p:txBody>
      </p:sp>
      <p:pic>
        <p:nvPicPr>
          <p:cNvPr id="8194" name="Picture 2" descr="C:\Users\user\Desktop\ت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2060848"/>
            <a:ext cx="4382668" cy="2969940"/>
          </a:xfrm>
          <a:prstGeom prst="rect">
            <a:avLst/>
          </a:prstGeom>
          <a:noFill/>
        </p:spPr>
      </p:pic>
      <p:pic>
        <p:nvPicPr>
          <p:cNvPr id="8195" name="Picture 3" descr="C:\Users\user\Desktop\ت\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3905672"/>
            <a:ext cx="3941510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72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ت</a:t>
            </a:r>
            <a:r>
              <a:rPr lang="ar-JO" sz="10000" b="1" dirty="0"/>
              <a:t>راب</a:t>
            </a:r>
          </a:p>
        </p:txBody>
      </p:sp>
      <p:pic>
        <p:nvPicPr>
          <p:cNvPr id="9218" name="Picture 2" descr="C:\Users\user\Desktop\ت\images5X14Y7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2276872"/>
            <a:ext cx="3941510" cy="2952328"/>
          </a:xfrm>
          <a:prstGeom prst="rect">
            <a:avLst/>
          </a:prstGeom>
          <a:noFill/>
        </p:spPr>
      </p:pic>
      <p:pic>
        <p:nvPicPr>
          <p:cNvPr id="9219" name="Picture 3" descr="C:\Users\user\Desktop\ت\imagesK322KPV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1" y="2276873"/>
            <a:ext cx="4350715" cy="2895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65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ت</a:t>
            </a:r>
            <a:r>
              <a:rPr lang="ar-JO" sz="10000" b="1" dirty="0"/>
              <a:t>يس</a:t>
            </a:r>
          </a:p>
        </p:txBody>
      </p:sp>
      <p:pic>
        <p:nvPicPr>
          <p:cNvPr id="10242" name="Picture 2" descr="C:\Users\user\Desktop\ت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65" y="1844825"/>
            <a:ext cx="6000955" cy="4494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76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ت</a:t>
            </a:r>
            <a:r>
              <a:rPr lang="ar-JO" sz="10000" b="1" dirty="0"/>
              <a:t>و</a:t>
            </a:r>
            <a:r>
              <a:rPr lang="ar-JO" sz="10000" b="1" dirty="0">
                <a:solidFill>
                  <a:srgbClr val="FF0000"/>
                </a:solidFill>
              </a:rPr>
              <a:t>ت</a:t>
            </a:r>
          </a:p>
        </p:txBody>
      </p:sp>
      <p:pic>
        <p:nvPicPr>
          <p:cNvPr id="11266" name="Picture 2" descr="C:\Users\user\Desktop\ت\imagesH764H52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1844824"/>
            <a:ext cx="6461896" cy="4300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98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ت</a:t>
            </a:r>
            <a:r>
              <a:rPr lang="ar-JO" sz="10000" b="1" dirty="0"/>
              <a:t>نين</a:t>
            </a:r>
          </a:p>
        </p:txBody>
      </p:sp>
      <p:pic>
        <p:nvPicPr>
          <p:cNvPr id="12290" name="Picture 2" descr="C:\Users\user\Desktop\ت\images9TDQF5V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3" y="1772817"/>
            <a:ext cx="4925981" cy="4466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65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59157"/>
          </a:xfrm>
        </p:spPr>
        <p:txBody>
          <a:bodyPr>
            <a:normAutofit fontScale="90000"/>
          </a:bodyPr>
          <a:lstStyle/>
          <a:p>
            <a:r>
              <a:rPr lang="ar-JO" sz="11100" b="1" dirty="0" smtClean="0"/>
              <a:t>تـيمور          تـمساح  </a:t>
            </a:r>
            <a:br>
              <a:rPr lang="ar-JO" sz="11100" b="1" dirty="0" smtClean="0"/>
            </a:br>
            <a:r>
              <a:rPr lang="ar-JO" sz="11100" b="1" dirty="0" smtClean="0"/>
              <a:t>    </a:t>
            </a:r>
            <a:br>
              <a:rPr lang="ar-JO" sz="11100" b="1" dirty="0" smtClean="0"/>
            </a:br>
            <a:r>
              <a:rPr lang="ar-JO" sz="11100" b="1" dirty="0" smtClean="0"/>
              <a:t>تـاج       تـوت </a:t>
            </a:r>
            <a:r>
              <a:rPr lang="ar-JO" dirty="0" smtClean="0"/>
              <a:t>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16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ت</a:t>
            </a:r>
            <a:r>
              <a:rPr lang="ar-JO" sz="10000" b="1" dirty="0"/>
              <a:t>اج </a:t>
            </a:r>
          </a:p>
        </p:txBody>
      </p:sp>
      <p:pic>
        <p:nvPicPr>
          <p:cNvPr id="13314" name="Picture 2" descr="C:\Users\user\Desktop\ت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5" y="2276873"/>
            <a:ext cx="6282905" cy="3474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32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ت</a:t>
            </a:r>
            <a:r>
              <a:rPr lang="ar-JO" sz="10000" b="1" dirty="0"/>
              <a:t>لة</a:t>
            </a:r>
          </a:p>
        </p:txBody>
      </p:sp>
      <p:pic>
        <p:nvPicPr>
          <p:cNvPr id="14338" name="Picture 2" descr="C:\Users\user\Desktop\ت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2564904"/>
            <a:ext cx="3556972" cy="2664296"/>
          </a:xfrm>
          <a:prstGeom prst="rect">
            <a:avLst/>
          </a:prstGeom>
          <a:noFill/>
        </p:spPr>
      </p:pic>
      <p:pic>
        <p:nvPicPr>
          <p:cNvPr id="14339" name="Picture 3" descr="C:\Users\user\Desktop\ت\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984" y="2564904"/>
            <a:ext cx="4329298" cy="2998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64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283335"/>
            <a:ext cx="11449318" cy="6259133"/>
          </a:xfrm>
        </p:spPr>
      </p:pic>
    </p:spTree>
    <p:extLst>
      <p:ext uri="{BB962C8B-B14F-4D97-AF65-F5344CB8AC3E}">
        <p14:creationId xmlns:p14="http://schemas.microsoft.com/office/powerpoint/2010/main" val="40832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360608"/>
            <a:ext cx="11256135" cy="6371694"/>
          </a:xfrm>
        </p:spPr>
      </p:pic>
    </p:spTree>
    <p:extLst>
      <p:ext uri="{BB962C8B-B14F-4D97-AF65-F5344CB8AC3E}">
        <p14:creationId xmlns:p14="http://schemas.microsoft.com/office/powerpoint/2010/main" val="270123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" b="42820"/>
          <a:stretch/>
        </p:blipFill>
        <p:spPr>
          <a:xfrm>
            <a:off x="579550" y="900188"/>
            <a:ext cx="10694512" cy="4596704"/>
          </a:xfrm>
        </p:spPr>
      </p:pic>
    </p:spTree>
    <p:extLst>
      <p:ext uri="{BB962C8B-B14F-4D97-AF65-F5344CB8AC3E}">
        <p14:creationId xmlns:p14="http://schemas.microsoft.com/office/powerpoint/2010/main" val="137139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443989" y="656821"/>
            <a:ext cx="3928056" cy="269168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 smtClean="0"/>
              <a:t>تا</a:t>
            </a:r>
            <a:endParaRPr lang="en-US" sz="15000" dirty="0"/>
          </a:p>
        </p:txBody>
      </p:sp>
      <p:sp>
        <p:nvSpPr>
          <p:cNvPr id="5" name="Oval 4"/>
          <p:cNvSpPr/>
          <p:nvPr/>
        </p:nvSpPr>
        <p:spPr>
          <a:xfrm>
            <a:off x="577404" y="676138"/>
            <a:ext cx="3928056" cy="269168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 smtClean="0"/>
              <a:t>تو</a:t>
            </a:r>
            <a:endParaRPr lang="en-US" sz="15000" dirty="0"/>
          </a:p>
        </p:txBody>
      </p:sp>
      <p:sp>
        <p:nvSpPr>
          <p:cNvPr id="6" name="Oval 5"/>
          <p:cNvSpPr/>
          <p:nvPr/>
        </p:nvSpPr>
        <p:spPr>
          <a:xfrm>
            <a:off x="4184562" y="3644722"/>
            <a:ext cx="3928056" cy="269168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 smtClean="0"/>
              <a:t>تي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8679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5560" y="1772816"/>
            <a:ext cx="7920880" cy="3240360"/>
          </a:xfrm>
        </p:spPr>
        <p:txBody>
          <a:bodyPr>
            <a:noAutofit/>
          </a:bodyPr>
          <a:lstStyle/>
          <a:p>
            <a:r>
              <a:rPr lang="ar-JO" sz="10000" b="1" dirty="0"/>
              <a:t>كلمات </a:t>
            </a:r>
            <a:r>
              <a:rPr lang="ar-JO" sz="10000" b="1" dirty="0" smtClean="0"/>
              <a:t>تبدأ بحرف </a:t>
            </a:r>
            <a:r>
              <a:rPr lang="ar-JO" sz="10000" b="1" dirty="0"/>
              <a:t>التاء</a:t>
            </a:r>
          </a:p>
        </p:txBody>
      </p:sp>
    </p:spTree>
    <p:extLst>
      <p:ext uri="{BB962C8B-B14F-4D97-AF65-F5344CB8AC3E}">
        <p14:creationId xmlns:p14="http://schemas.microsoft.com/office/powerpoint/2010/main" val="36266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ت</a:t>
            </a:r>
            <a:r>
              <a:rPr lang="ar-JO" sz="10000" b="1" dirty="0"/>
              <a:t>فاحة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1026" name="Picture 2" descr="C:\Users\user\Desktop\ت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68" y="1772816"/>
            <a:ext cx="4320480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47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ت</a:t>
            </a:r>
            <a:r>
              <a:rPr lang="ar-JO" sz="10000" b="1" dirty="0"/>
              <a:t>نورة</a:t>
            </a:r>
          </a:p>
        </p:txBody>
      </p:sp>
      <p:pic>
        <p:nvPicPr>
          <p:cNvPr id="2050" name="Picture 2" descr="C:\Users\user\Desktop\ت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68" y="1772816"/>
            <a:ext cx="4392488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57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25</Words>
  <Application>Microsoft Office PowerPoint</Application>
  <PresentationFormat>Widescreen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تـيمور          تـمساح        تـاج       تـوت               </vt:lpstr>
      <vt:lpstr>PowerPoint Presentation</vt:lpstr>
      <vt:lpstr>PowerPoint Presentation</vt:lpstr>
      <vt:lpstr>PowerPoint Presentation</vt:lpstr>
      <vt:lpstr>PowerPoint Presentation</vt:lpstr>
      <vt:lpstr>كلمات تبدأ بحرف التاء</vt:lpstr>
      <vt:lpstr>تفاحة</vt:lpstr>
      <vt:lpstr>تنورة</vt:lpstr>
      <vt:lpstr>تسعة</vt:lpstr>
      <vt:lpstr>تمساح</vt:lpstr>
      <vt:lpstr>تين</vt:lpstr>
      <vt:lpstr>تمر</vt:lpstr>
      <vt:lpstr>تبولة</vt:lpstr>
      <vt:lpstr>تلفاز</vt:lpstr>
      <vt:lpstr>تراب</vt:lpstr>
      <vt:lpstr>تيس</vt:lpstr>
      <vt:lpstr>توت</vt:lpstr>
      <vt:lpstr>تنين</vt:lpstr>
      <vt:lpstr>تاج </vt:lpstr>
      <vt:lpstr>تلة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THINK PAD</cp:lastModifiedBy>
  <cp:revision>9</cp:revision>
  <dcterms:created xsi:type="dcterms:W3CDTF">2020-06-27T19:12:55Z</dcterms:created>
  <dcterms:modified xsi:type="dcterms:W3CDTF">2021-06-23T19:39:25Z</dcterms:modified>
</cp:coreProperties>
</file>