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74" r:id="rId3"/>
    <p:sldId id="267" r:id="rId4"/>
    <p:sldId id="291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4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3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1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4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4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0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7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7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9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06309-85B7-4973-BB94-74BBA1884FD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5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6.jpe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7018986" y="901520"/>
            <a:ext cx="3966693" cy="2215167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>
                <a:solidFill>
                  <a:srgbClr val="002060"/>
                </a:solidFill>
              </a:rPr>
              <a:t>تــ</a:t>
            </a:r>
            <a:endParaRPr lang="en-US" sz="20000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42116" y="965914"/>
            <a:ext cx="3915177" cy="2150773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>
                <a:solidFill>
                  <a:srgbClr val="002060"/>
                </a:solidFill>
              </a:rPr>
              <a:t>ت</a:t>
            </a:r>
            <a:endParaRPr lang="en-US" sz="20000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73052" y="4058990"/>
            <a:ext cx="3784241" cy="210999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>
                <a:solidFill>
                  <a:srgbClr val="002060"/>
                </a:solidFill>
              </a:rPr>
              <a:t>ـة</a:t>
            </a:r>
            <a:endParaRPr lang="en-US" sz="20000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18985" y="3955959"/>
            <a:ext cx="3966693" cy="2109990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>
                <a:solidFill>
                  <a:srgbClr val="002060"/>
                </a:solidFill>
              </a:rPr>
              <a:t>ة</a:t>
            </a:r>
            <a:endParaRPr lang="en-US" sz="20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390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0000" b="1" dirty="0" err="1">
                <a:solidFill>
                  <a:srgbClr val="FF0000"/>
                </a:solidFill>
              </a:rPr>
              <a:t>تي</a:t>
            </a:r>
            <a:r>
              <a:rPr lang="en-US" sz="10000" b="1" dirty="0" err="1"/>
              <a:t>ن</a:t>
            </a:r>
            <a:endParaRPr lang="ar-JO" sz="10000" b="1" dirty="0"/>
          </a:p>
        </p:txBody>
      </p:sp>
      <p:pic>
        <p:nvPicPr>
          <p:cNvPr id="5122" name="Picture 2" descr="C:\Users\user\Desktop\ت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3633" y="1700808"/>
            <a:ext cx="6101069" cy="40599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80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تَ</a:t>
            </a:r>
            <a:r>
              <a:rPr lang="ar-JO" sz="10000" b="1" dirty="0"/>
              <a:t>مر</a:t>
            </a:r>
          </a:p>
        </p:txBody>
      </p:sp>
      <p:pic>
        <p:nvPicPr>
          <p:cNvPr id="6146" name="Picture 2" descr="C:\Users\user\Desktop\ت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7689" y="1988841"/>
            <a:ext cx="5434233" cy="40704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158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تَ</a:t>
            </a:r>
            <a:r>
              <a:rPr lang="ar-JO" sz="10000" b="1" dirty="0"/>
              <a:t>بولة</a:t>
            </a:r>
          </a:p>
        </p:txBody>
      </p:sp>
      <p:pic>
        <p:nvPicPr>
          <p:cNvPr id="7171" name="Picture 3" descr="C:\Users\user\Desktop\ت\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5914" y="1690688"/>
            <a:ext cx="7404536" cy="4909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0057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تِ</a:t>
            </a:r>
            <a:r>
              <a:rPr lang="ar-JO" sz="10000" b="1" dirty="0"/>
              <a:t>لفاز</a:t>
            </a:r>
          </a:p>
        </p:txBody>
      </p:sp>
      <p:pic>
        <p:nvPicPr>
          <p:cNvPr id="8194" name="Picture 2" descr="C:\Users\user\Desktop\ت\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552" y="2060848"/>
            <a:ext cx="8627894" cy="4607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720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تُ</a:t>
            </a:r>
            <a:r>
              <a:rPr lang="ar-JO" sz="10000" b="1" dirty="0"/>
              <a:t>راب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834" y="2189364"/>
            <a:ext cx="6266330" cy="416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526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تَ</a:t>
            </a:r>
            <a:r>
              <a:rPr lang="ar-JO" sz="10000" b="1" dirty="0"/>
              <a:t>يس</a:t>
            </a:r>
          </a:p>
        </p:txBody>
      </p:sp>
      <p:pic>
        <p:nvPicPr>
          <p:cNvPr id="10242" name="Picture 2" descr="C:\Users\user\Desktop\ت\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665" y="1844825"/>
            <a:ext cx="6000955" cy="44949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7663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0000" b="1" dirty="0" err="1">
                <a:solidFill>
                  <a:srgbClr val="FF0000"/>
                </a:solidFill>
              </a:rPr>
              <a:t>توت</a:t>
            </a:r>
            <a:endParaRPr lang="ar-JO" sz="10000" b="1" dirty="0">
              <a:solidFill>
                <a:srgbClr val="FF0000"/>
              </a:solidFill>
            </a:endParaRPr>
          </a:p>
        </p:txBody>
      </p:sp>
      <p:pic>
        <p:nvPicPr>
          <p:cNvPr id="11266" name="Picture 2" descr="C:\Users\user\Desktop\ت\imagesH764H52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3632" y="1844824"/>
            <a:ext cx="6461896" cy="43000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9803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تِ</a:t>
            </a:r>
            <a:r>
              <a:rPr lang="ar-JO" sz="10000" b="1" dirty="0"/>
              <a:t>نين</a:t>
            </a:r>
          </a:p>
        </p:txBody>
      </p:sp>
      <p:pic>
        <p:nvPicPr>
          <p:cNvPr id="12290" name="Picture 2" descr="C:\Users\user\Desktop\ت\images9TDQF5V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3713" y="1772817"/>
            <a:ext cx="4925981" cy="44667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6506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4430" y="637434"/>
            <a:ext cx="3072618" cy="1325563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 err="1">
                <a:solidFill>
                  <a:srgbClr val="FF0000"/>
                </a:solidFill>
              </a:rPr>
              <a:t>تا</a:t>
            </a:r>
            <a:r>
              <a:rPr lang="ar-JO" sz="10000" b="1" dirty="0"/>
              <a:t>ج </a:t>
            </a:r>
          </a:p>
        </p:txBody>
      </p:sp>
      <p:pic>
        <p:nvPicPr>
          <p:cNvPr id="13314" name="Picture 2" descr="C:\Users\user\Desktop\ت\untitl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0626" y="2600430"/>
            <a:ext cx="8170746" cy="3898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3273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522" y="238516"/>
            <a:ext cx="3499042" cy="1325563"/>
          </a:xfrm>
        </p:spPr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تَ</a:t>
            </a:r>
            <a:r>
              <a:rPr lang="ar-JO" sz="10000" b="1" dirty="0"/>
              <a:t>لة</a:t>
            </a:r>
          </a:p>
        </p:txBody>
      </p:sp>
      <p:pic>
        <p:nvPicPr>
          <p:cNvPr id="14339" name="Picture 3" descr="C:\Users\user\Desktop\ت\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1984" y="2361081"/>
            <a:ext cx="5738268" cy="4178105"/>
          </a:xfrm>
          <a:prstGeom prst="rect">
            <a:avLst/>
          </a:prstGeom>
          <a:noFill/>
        </p:spPr>
      </p:pic>
      <p:pic>
        <p:nvPicPr>
          <p:cNvPr id="12292" name="Picture 4" descr="Free download Green hill wallpaper 971095 [2880x1800] for your Desktop,  Mobile &amp; Tablet | Explore 72+ Green Hills Wallpaper | Black Hills  Wallpaper, 2014 Forest Hills Drive Wallpaper, Hollywood Hills Wallpap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4" y="2361081"/>
            <a:ext cx="5606569" cy="417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40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682580"/>
            <a:ext cx="117584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7200" b="1" dirty="0"/>
              <a:t>تـاج    بـيـت   تــوت    تين    تـلفاز   </a:t>
            </a:r>
          </a:p>
          <a:p>
            <a:pPr algn="r"/>
            <a:endParaRPr lang="ar-JO" sz="7200" b="1" dirty="0"/>
          </a:p>
          <a:p>
            <a:pPr algn="r"/>
            <a:r>
              <a:rPr lang="ar-JO" sz="7200" b="1" dirty="0"/>
              <a:t>زيتـون  مفتـاح   تـفاحة   تـالين  تراب </a:t>
            </a:r>
          </a:p>
          <a:p>
            <a:pPr algn="r"/>
            <a:endParaRPr lang="ar-JO" sz="7200" b="1" dirty="0"/>
          </a:p>
          <a:p>
            <a:pPr algn="r"/>
            <a:r>
              <a:rPr lang="ar-JO" sz="7200" b="1" dirty="0"/>
              <a:t>وقت    راتب   صوت    متجر   تلميذ 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92551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7443989" y="656821"/>
            <a:ext cx="3928056" cy="26916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dirty="0"/>
              <a:t>تا</a:t>
            </a:r>
            <a:endParaRPr lang="en-US" sz="15000" dirty="0"/>
          </a:p>
        </p:txBody>
      </p:sp>
      <p:sp>
        <p:nvSpPr>
          <p:cNvPr id="5" name="Oval 4"/>
          <p:cNvSpPr/>
          <p:nvPr/>
        </p:nvSpPr>
        <p:spPr>
          <a:xfrm>
            <a:off x="577404" y="676138"/>
            <a:ext cx="3928056" cy="26916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dirty="0"/>
              <a:t>تو</a:t>
            </a:r>
            <a:endParaRPr lang="en-US" sz="15000" dirty="0"/>
          </a:p>
        </p:txBody>
      </p:sp>
      <p:sp>
        <p:nvSpPr>
          <p:cNvPr id="6" name="Oval 5"/>
          <p:cNvSpPr/>
          <p:nvPr/>
        </p:nvSpPr>
        <p:spPr>
          <a:xfrm>
            <a:off x="4184562" y="3644722"/>
            <a:ext cx="3928056" cy="26916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dirty="0"/>
              <a:t>تي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8679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530366" y="515155"/>
            <a:ext cx="18416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3800" b="1" dirty="0"/>
              <a:t>تَـ</a:t>
            </a:r>
            <a:endParaRPr lang="en-US" sz="13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606566" y="4613543"/>
            <a:ext cx="18416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3800" b="1" dirty="0"/>
              <a:t>تِـ</a:t>
            </a:r>
            <a:endParaRPr lang="en-US" sz="13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25129" y="2783014"/>
            <a:ext cx="18416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3800" b="1" dirty="0"/>
              <a:t>تُـ</a:t>
            </a:r>
            <a:endParaRPr lang="en-US" sz="13800" b="1" dirty="0"/>
          </a:p>
        </p:txBody>
      </p:sp>
      <p:pic>
        <p:nvPicPr>
          <p:cNvPr id="6" name="Picture 2" descr="C:\Users\user\Desktop\ت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7792" y="2783014"/>
            <a:ext cx="1830529" cy="1830529"/>
          </a:xfrm>
          <a:prstGeom prst="rect">
            <a:avLst/>
          </a:prstGeom>
          <a:noFill/>
        </p:spPr>
      </p:pic>
      <p:pic>
        <p:nvPicPr>
          <p:cNvPr id="7" name="Picture 2" descr="C:\Users\user\Desktop\ت\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871" y="673581"/>
            <a:ext cx="2535448" cy="1899138"/>
          </a:xfrm>
          <a:prstGeom prst="rect">
            <a:avLst/>
          </a:prstGeom>
          <a:noFill/>
        </p:spPr>
      </p:pic>
      <p:pic>
        <p:nvPicPr>
          <p:cNvPr id="8" name="Picture 2" descr="C:\Users\user\Desktop\ت\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3372" y="4999005"/>
            <a:ext cx="4894947" cy="1498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319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1772816"/>
            <a:ext cx="7920880" cy="3240360"/>
          </a:xfrm>
        </p:spPr>
        <p:txBody>
          <a:bodyPr>
            <a:noAutofit/>
          </a:bodyPr>
          <a:lstStyle/>
          <a:p>
            <a:r>
              <a:rPr lang="ar-JO" sz="10000" b="1" dirty="0"/>
              <a:t>كلمات تبدأ بحرف التاء</a:t>
            </a:r>
          </a:p>
        </p:txBody>
      </p:sp>
    </p:spTree>
    <p:extLst>
      <p:ext uri="{BB962C8B-B14F-4D97-AF65-F5344CB8AC3E}">
        <p14:creationId xmlns:p14="http://schemas.microsoft.com/office/powerpoint/2010/main" val="3626606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تُـ</a:t>
            </a:r>
            <a:r>
              <a:rPr lang="ar-JO" sz="10000" b="1" dirty="0"/>
              <a:t>فاحة</a:t>
            </a:r>
          </a:p>
        </p:txBody>
      </p:sp>
      <p:pic>
        <p:nvPicPr>
          <p:cNvPr id="1026" name="Picture 2" descr="C:\Users\user\Desktop\ت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7768" y="1772816"/>
            <a:ext cx="4320480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4794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68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تَـ</a:t>
            </a:r>
            <a:r>
              <a:rPr lang="ar-JO" sz="10000" b="1" dirty="0"/>
              <a:t>نورة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465" y="1939106"/>
            <a:ext cx="4684542" cy="468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45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تِ</a:t>
            </a:r>
            <a:r>
              <a:rPr lang="ar-JO" sz="10000" b="1" dirty="0"/>
              <a:t>سعة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334" y="1894962"/>
            <a:ext cx="5335905" cy="429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14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تِ</a:t>
            </a:r>
            <a:r>
              <a:rPr lang="ar-JO" sz="10000" b="1" dirty="0"/>
              <a:t>مساح</a:t>
            </a:r>
          </a:p>
        </p:txBody>
      </p:sp>
      <p:pic>
        <p:nvPicPr>
          <p:cNvPr id="4098" name="Picture 2" descr="C:\Users\user\Desktop\ت\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9576" y="2636912"/>
            <a:ext cx="7638988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3737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43</Words>
  <Application>Microsoft Office PowerPoint</Application>
  <PresentationFormat>Widescreen</PresentationFormat>
  <Paragraphs>30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كلمات تبدأ بحرف التاء</vt:lpstr>
      <vt:lpstr>تُـفاحة</vt:lpstr>
      <vt:lpstr>تَـنورة</vt:lpstr>
      <vt:lpstr>تِسعة</vt:lpstr>
      <vt:lpstr>تِمساح</vt:lpstr>
      <vt:lpstr>تين</vt:lpstr>
      <vt:lpstr>تَمر</vt:lpstr>
      <vt:lpstr>تَبولة</vt:lpstr>
      <vt:lpstr>تِلفاز</vt:lpstr>
      <vt:lpstr>تُراب</vt:lpstr>
      <vt:lpstr>تَيس</vt:lpstr>
      <vt:lpstr>توت</vt:lpstr>
      <vt:lpstr>تِنين</vt:lpstr>
      <vt:lpstr>تاج </vt:lpstr>
      <vt:lpstr>تَلة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sandra kopti</cp:lastModifiedBy>
  <cp:revision>18</cp:revision>
  <dcterms:created xsi:type="dcterms:W3CDTF">2020-06-27T19:12:55Z</dcterms:created>
  <dcterms:modified xsi:type="dcterms:W3CDTF">2023-10-07T11:34:23Z</dcterms:modified>
</cp:coreProperties>
</file>