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74" r:id="rId3"/>
    <p:sldId id="267" r:id="rId4"/>
    <p:sldId id="291" r:id="rId5"/>
    <p:sldId id="275" r:id="rId6"/>
    <p:sldId id="282" r:id="rId7"/>
    <p:sldId id="277" r:id="rId8"/>
    <p:sldId id="281" r:id="rId9"/>
    <p:sldId id="289" r:id="rId10"/>
    <p:sldId id="276" r:id="rId11"/>
    <p:sldId id="284" r:id="rId12"/>
    <p:sldId id="278" r:id="rId13"/>
    <p:sldId id="279" r:id="rId14"/>
    <p:sldId id="283" r:id="rId15"/>
    <p:sldId id="287" r:id="rId16"/>
    <p:sldId id="288" r:id="rId17"/>
    <p:sldId id="286" r:id="rId18"/>
    <p:sldId id="28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4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3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1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4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4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0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7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6309-85B7-4973-BB94-74BBA1884FD1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7018986" y="901520"/>
            <a:ext cx="3966693" cy="2215167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تــ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2116" y="965914"/>
            <a:ext cx="3915177" cy="2150773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ت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73052" y="4058990"/>
            <a:ext cx="3784241" cy="210999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ـة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18985" y="3955959"/>
            <a:ext cx="3966693" cy="210999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ة</a:t>
            </a:r>
            <a:endParaRPr lang="en-US" sz="20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90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تُـ</a:t>
            </a:r>
            <a:r>
              <a:rPr lang="ar-JO" sz="10000" b="1" dirty="0"/>
              <a:t>فاحة</a:t>
            </a:r>
          </a:p>
        </p:txBody>
      </p:sp>
      <p:pic>
        <p:nvPicPr>
          <p:cNvPr id="102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768" y="1772816"/>
            <a:ext cx="432048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4794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تُ</a:t>
            </a:r>
            <a:r>
              <a:rPr lang="ar-JO" sz="10000" b="1" dirty="0"/>
              <a:t>راب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834" y="2189364"/>
            <a:ext cx="6266330" cy="416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9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سعة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334" y="1894962"/>
            <a:ext cx="5335905" cy="429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14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مساح</a:t>
            </a:r>
          </a:p>
        </p:txBody>
      </p:sp>
      <p:pic>
        <p:nvPicPr>
          <p:cNvPr id="4098" name="Picture 2" descr="C:\Users\user\Desktop\ت\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6" y="2636912"/>
            <a:ext cx="7638988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37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لفاز</a:t>
            </a:r>
          </a:p>
        </p:txBody>
      </p:sp>
      <p:pic>
        <p:nvPicPr>
          <p:cNvPr id="8194" name="Picture 2" descr="C:\Users\user\Desktop\ت\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2060848"/>
            <a:ext cx="8627894" cy="4607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7201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نين</a:t>
            </a:r>
          </a:p>
        </p:txBody>
      </p:sp>
      <p:pic>
        <p:nvPicPr>
          <p:cNvPr id="12290" name="Picture 2" descr="C:\Users\user\Desktop\ت\images9TDQF5V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713" y="1772817"/>
            <a:ext cx="4925981" cy="4466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506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1055" y="435463"/>
            <a:ext cx="3072618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اج </a:t>
            </a:r>
          </a:p>
        </p:txBody>
      </p:sp>
      <p:pic>
        <p:nvPicPr>
          <p:cNvPr id="13314" name="Picture 2" descr="C:\Users\user\Desktop\ت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626" y="2600430"/>
            <a:ext cx="8170746" cy="3898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3273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و</a:t>
            </a:r>
            <a:r>
              <a:rPr lang="ar-JO" sz="10000" b="1" dirty="0">
                <a:solidFill>
                  <a:srgbClr val="FF0000"/>
                </a:solidFill>
              </a:rPr>
              <a:t>ت</a:t>
            </a:r>
          </a:p>
        </p:txBody>
      </p:sp>
      <p:pic>
        <p:nvPicPr>
          <p:cNvPr id="11266" name="Picture 2" descr="C:\Users\user\Desktop\ت\imagesH764H52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2" y="1844824"/>
            <a:ext cx="6461896" cy="4300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9803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ين</a:t>
            </a:r>
          </a:p>
        </p:txBody>
      </p:sp>
      <p:pic>
        <p:nvPicPr>
          <p:cNvPr id="5122" name="Picture 2" descr="C:\Users\user\Desktop\ت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3" y="1700808"/>
            <a:ext cx="6101069" cy="40599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80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82580"/>
            <a:ext cx="11758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7200" b="1" dirty="0"/>
              <a:t>تـاج    بـيـت   تــوت    تين    تـلفاز   </a:t>
            </a:r>
          </a:p>
          <a:p>
            <a:pPr algn="r"/>
            <a:endParaRPr lang="ar-JO" sz="7200" b="1" dirty="0"/>
          </a:p>
          <a:p>
            <a:pPr algn="r"/>
            <a:r>
              <a:rPr lang="ar-JO" sz="7200" b="1" dirty="0"/>
              <a:t>زيتـون  مفتـاح   تـفاحة   تـالين  تراب </a:t>
            </a:r>
          </a:p>
          <a:p>
            <a:pPr algn="r"/>
            <a:endParaRPr lang="ar-JO" sz="7200" b="1" dirty="0"/>
          </a:p>
          <a:p>
            <a:pPr algn="r"/>
            <a:r>
              <a:rPr lang="ar-JO" sz="7200" b="1" dirty="0"/>
              <a:t>وقت    راتب   صوت    متجر   تلميذ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2551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443989" y="656821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تا</a:t>
            </a:r>
            <a:endParaRPr lang="en-US" sz="15000" dirty="0"/>
          </a:p>
        </p:txBody>
      </p:sp>
      <p:sp>
        <p:nvSpPr>
          <p:cNvPr id="5" name="Oval 4"/>
          <p:cNvSpPr/>
          <p:nvPr/>
        </p:nvSpPr>
        <p:spPr>
          <a:xfrm>
            <a:off x="577404" y="676138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تو</a:t>
            </a:r>
            <a:endParaRPr lang="en-US" sz="15000" dirty="0"/>
          </a:p>
        </p:txBody>
      </p:sp>
      <p:sp>
        <p:nvSpPr>
          <p:cNvPr id="6" name="Oval 5"/>
          <p:cNvSpPr/>
          <p:nvPr/>
        </p:nvSpPr>
        <p:spPr>
          <a:xfrm>
            <a:off x="4184562" y="3644722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تي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679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30366" y="515155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تَـ</a:t>
            </a:r>
            <a:endParaRPr lang="en-US" sz="1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606566" y="4613543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تِـ</a:t>
            </a:r>
            <a:endParaRPr lang="en-US" sz="13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25129" y="2783014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تُـ</a:t>
            </a:r>
            <a:endParaRPr lang="en-US" sz="13800" b="1" dirty="0"/>
          </a:p>
        </p:txBody>
      </p:sp>
      <p:pic>
        <p:nvPicPr>
          <p:cNvPr id="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792" y="2783014"/>
            <a:ext cx="1830529" cy="1830529"/>
          </a:xfrm>
          <a:prstGeom prst="rect">
            <a:avLst/>
          </a:prstGeom>
          <a:noFill/>
        </p:spPr>
      </p:pic>
      <p:pic>
        <p:nvPicPr>
          <p:cNvPr id="7" name="Picture 2" descr="C:\Users\user\Desktop\ت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871" y="673581"/>
            <a:ext cx="2535448" cy="1899138"/>
          </a:xfrm>
          <a:prstGeom prst="rect">
            <a:avLst/>
          </a:prstGeom>
          <a:noFill/>
        </p:spPr>
      </p:pic>
      <p:pic>
        <p:nvPicPr>
          <p:cNvPr id="8" name="Picture 2" descr="C:\Users\user\Desktop\ت\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3372" y="4999005"/>
            <a:ext cx="4894947" cy="1498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319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1772816"/>
            <a:ext cx="7920880" cy="3240360"/>
          </a:xfrm>
        </p:spPr>
        <p:txBody>
          <a:bodyPr>
            <a:noAutofit/>
          </a:bodyPr>
          <a:lstStyle/>
          <a:p>
            <a:r>
              <a:rPr lang="ar-JO" sz="10000" b="1" dirty="0"/>
              <a:t>كلمات تبدأ بحرف التاء</a:t>
            </a:r>
          </a:p>
        </p:txBody>
      </p:sp>
    </p:spTree>
    <p:extLst>
      <p:ext uri="{BB962C8B-B14F-4D97-AF65-F5344CB8AC3E}">
        <p14:creationId xmlns:p14="http://schemas.microsoft.com/office/powerpoint/2010/main" val="362660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بولة</a:t>
            </a:r>
          </a:p>
        </p:txBody>
      </p:sp>
      <p:pic>
        <p:nvPicPr>
          <p:cNvPr id="7171" name="Picture 3" descr="C:\Users\user\Desktop\ت\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5914" y="1690688"/>
            <a:ext cx="7404536" cy="4909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05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68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تَـ</a:t>
            </a:r>
            <a:r>
              <a:rPr lang="ar-JO" sz="10000" b="1" dirty="0"/>
              <a:t>نورة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465" y="1939106"/>
            <a:ext cx="4684542" cy="46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4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مر</a:t>
            </a:r>
          </a:p>
        </p:txBody>
      </p:sp>
      <p:pic>
        <p:nvPicPr>
          <p:cNvPr id="6146" name="Picture 2" descr="C:\Users\user\Desktop\ت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9" y="1988841"/>
            <a:ext cx="5434233" cy="40704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15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522" y="238516"/>
            <a:ext cx="3499042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لة</a:t>
            </a:r>
          </a:p>
        </p:txBody>
      </p:sp>
      <p:pic>
        <p:nvPicPr>
          <p:cNvPr id="14339" name="Picture 3" descr="C:\Users\user\Desktop\ت\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984" y="2361081"/>
            <a:ext cx="5738268" cy="4178105"/>
          </a:xfrm>
          <a:prstGeom prst="rect">
            <a:avLst/>
          </a:prstGeom>
          <a:noFill/>
        </p:spPr>
      </p:pic>
      <p:pic>
        <p:nvPicPr>
          <p:cNvPr id="12292" name="Picture 4" descr="Free download Green hill wallpaper 971095 [2880x1800] for your Desktop,  Mobile &amp; Tablet | Explore 72+ Green Hills Wallpaper | Black Hills  Wallpaper, 2014 Forest Hills Drive Wallpaper, Hollywood Hills Wallpa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2361081"/>
            <a:ext cx="5606569" cy="417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40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42</Words>
  <Application>Microsoft Office PowerPoint</Application>
  <PresentationFormat>Widescreen</PresentationFormat>
  <Paragraphs>29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كلمات تبدأ بحرف التاء</vt:lpstr>
      <vt:lpstr>تَبولة</vt:lpstr>
      <vt:lpstr>تَـنورة</vt:lpstr>
      <vt:lpstr>تَمر</vt:lpstr>
      <vt:lpstr>تَلة</vt:lpstr>
      <vt:lpstr>تُـفاحة</vt:lpstr>
      <vt:lpstr>تُراب</vt:lpstr>
      <vt:lpstr>تِسعة</vt:lpstr>
      <vt:lpstr>تِمساح</vt:lpstr>
      <vt:lpstr>تِلفاز</vt:lpstr>
      <vt:lpstr>تِنين</vt:lpstr>
      <vt:lpstr>تاج </vt:lpstr>
      <vt:lpstr>توت</vt:lpstr>
      <vt:lpstr>تين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L.Battikha</cp:lastModifiedBy>
  <cp:revision>18</cp:revision>
  <dcterms:created xsi:type="dcterms:W3CDTF">2020-06-27T19:12:55Z</dcterms:created>
  <dcterms:modified xsi:type="dcterms:W3CDTF">2023-10-06T19:07:22Z</dcterms:modified>
</cp:coreProperties>
</file>