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10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8B1E47-9815-4AB5-B599-D73CB42B6B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9C1259CF-16C2-4136-8974-5392954030AF}">
      <dgm:prSet phldrT="[Text]" custT="1"/>
      <dgm:spPr/>
      <dgm:t>
        <a:bodyPr/>
        <a:lstStyle/>
        <a:p>
          <a:pPr rtl="1"/>
          <a:r>
            <a:rPr lang="ar-JO" sz="2800"/>
            <a:t>المثنّى</a:t>
          </a:r>
          <a:endParaRPr lang="ar-SA" sz="2800"/>
        </a:p>
      </dgm:t>
    </dgm:pt>
    <dgm:pt modelId="{26076718-170E-4007-A95D-0D25C3412917}" type="parTrans" cxnId="{A25EEDB1-2D29-49F2-A3D8-BA3DFE7A181A}">
      <dgm:prSet/>
      <dgm:spPr/>
      <dgm:t>
        <a:bodyPr/>
        <a:lstStyle/>
        <a:p>
          <a:pPr rtl="1"/>
          <a:endParaRPr lang="ar-SA"/>
        </a:p>
      </dgm:t>
    </dgm:pt>
    <dgm:pt modelId="{BB2AD656-CA9F-4F66-828D-CCA07AA3D92B}" type="sibTrans" cxnId="{A25EEDB1-2D29-49F2-A3D8-BA3DFE7A181A}">
      <dgm:prSet/>
      <dgm:spPr/>
      <dgm:t>
        <a:bodyPr/>
        <a:lstStyle/>
        <a:p>
          <a:pPr rtl="1"/>
          <a:endParaRPr lang="ar-SA"/>
        </a:p>
      </dgm:t>
    </dgm:pt>
    <dgm:pt modelId="{293BB443-E60B-4C6C-B4C3-9E865C27E14A}">
      <dgm:prSet phldrT="[Text]"/>
      <dgm:spPr/>
      <dgm:t>
        <a:bodyPr/>
        <a:lstStyle/>
        <a:p>
          <a:pPr rtl="1"/>
          <a:r>
            <a:rPr lang="ar-JO" dirty="0"/>
            <a:t>يُجرّ</a:t>
          </a:r>
        </a:p>
        <a:p>
          <a:pPr rtl="1"/>
          <a:r>
            <a:rPr lang="ar-JO" dirty="0">
              <a:solidFill>
                <a:srgbClr val="FF0000"/>
              </a:solidFill>
            </a:rPr>
            <a:t>بالياء</a:t>
          </a:r>
        </a:p>
        <a:p>
          <a:pPr rtl="1"/>
          <a:r>
            <a:rPr lang="ar-JO" dirty="0"/>
            <a:t>سلّمتُ على </a:t>
          </a:r>
          <a:r>
            <a:rPr lang="ar-JO" b="1" dirty="0"/>
            <a:t>المعلّمتيْنِ</a:t>
          </a:r>
          <a:r>
            <a:rPr lang="ar-JO" dirty="0"/>
            <a:t>.</a:t>
          </a:r>
          <a:endParaRPr lang="ar-SA" dirty="0"/>
        </a:p>
      </dgm:t>
    </dgm:pt>
    <dgm:pt modelId="{6CAE04CF-579E-4DC0-8C09-35B4BF04D707}" type="parTrans" cxnId="{734EF564-C0AE-451D-9CF7-70655EC23B10}">
      <dgm:prSet/>
      <dgm:spPr/>
      <dgm:t>
        <a:bodyPr/>
        <a:lstStyle/>
        <a:p>
          <a:pPr rtl="1"/>
          <a:endParaRPr lang="ar-SA"/>
        </a:p>
      </dgm:t>
    </dgm:pt>
    <dgm:pt modelId="{10539803-4073-430D-AAE6-3905C6E25C8F}" type="sibTrans" cxnId="{734EF564-C0AE-451D-9CF7-70655EC23B10}">
      <dgm:prSet/>
      <dgm:spPr/>
      <dgm:t>
        <a:bodyPr/>
        <a:lstStyle/>
        <a:p>
          <a:pPr rtl="1"/>
          <a:endParaRPr lang="ar-SA"/>
        </a:p>
      </dgm:t>
    </dgm:pt>
    <dgm:pt modelId="{5B536296-9F4D-4A55-BE8F-B639A042BBE0}">
      <dgm:prSet phldrT="[Text]"/>
      <dgm:spPr/>
      <dgm:t>
        <a:bodyPr/>
        <a:lstStyle/>
        <a:p>
          <a:pPr algn="ctr" rtl="1"/>
          <a:r>
            <a:rPr lang="ar-JO" dirty="0"/>
            <a:t>يُنصب</a:t>
          </a:r>
        </a:p>
        <a:p>
          <a:pPr algn="ctr" rtl="1"/>
          <a:r>
            <a:rPr lang="ar-JO" dirty="0"/>
            <a:t> </a:t>
          </a:r>
          <a:r>
            <a:rPr lang="ar-JO" dirty="0">
              <a:solidFill>
                <a:srgbClr val="FF0000"/>
              </a:solidFill>
            </a:rPr>
            <a:t>بالياء</a:t>
          </a:r>
        </a:p>
        <a:p>
          <a:pPr algn="r" rtl="1"/>
          <a:r>
            <a:rPr lang="ar-JO" dirty="0"/>
            <a:t>كرّم المديرُ </a:t>
          </a:r>
          <a:r>
            <a:rPr lang="ar-JO" b="1" dirty="0"/>
            <a:t>المتفوّقيْنِ</a:t>
          </a:r>
          <a:r>
            <a:rPr lang="ar-JO" dirty="0"/>
            <a:t>.</a:t>
          </a:r>
          <a:endParaRPr lang="ar-SA" dirty="0"/>
        </a:p>
      </dgm:t>
    </dgm:pt>
    <dgm:pt modelId="{0C733F71-C428-40CF-979D-36A6F2A4559B}" type="parTrans" cxnId="{19C8B547-9A41-4B01-AA73-782DDADFA271}">
      <dgm:prSet/>
      <dgm:spPr/>
      <dgm:t>
        <a:bodyPr/>
        <a:lstStyle/>
        <a:p>
          <a:pPr rtl="1"/>
          <a:endParaRPr lang="ar-SA"/>
        </a:p>
      </dgm:t>
    </dgm:pt>
    <dgm:pt modelId="{6979EED6-DB75-465E-AE08-5F9874760771}" type="sibTrans" cxnId="{19C8B547-9A41-4B01-AA73-782DDADFA271}">
      <dgm:prSet/>
      <dgm:spPr/>
      <dgm:t>
        <a:bodyPr/>
        <a:lstStyle/>
        <a:p>
          <a:pPr rtl="1"/>
          <a:endParaRPr lang="ar-SA"/>
        </a:p>
      </dgm:t>
    </dgm:pt>
    <dgm:pt modelId="{689DB628-1B23-4000-8AE6-D8F6735258FB}">
      <dgm:prSet phldrT="[Text]"/>
      <dgm:spPr/>
      <dgm:t>
        <a:bodyPr/>
        <a:lstStyle/>
        <a:p>
          <a:pPr algn="ctr" rtl="1"/>
          <a:r>
            <a:rPr lang="ar-JO" dirty="0"/>
            <a:t>يُرفع</a:t>
          </a:r>
        </a:p>
        <a:p>
          <a:pPr algn="ctr" rtl="1"/>
          <a:r>
            <a:rPr lang="ar-JO" dirty="0">
              <a:solidFill>
                <a:srgbClr val="FF0000"/>
              </a:solidFill>
            </a:rPr>
            <a:t>بالألف</a:t>
          </a:r>
        </a:p>
        <a:p>
          <a:pPr algn="r" rtl="1"/>
          <a:r>
            <a:rPr lang="ar-JO" dirty="0"/>
            <a:t>فازَ </a:t>
          </a:r>
          <a:r>
            <a:rPr lang="ar-JO" b="1" dirty="0"/>
            <a:t>الطّالبانِ</a:t>
          </a:r>
          <a:r>
            <a:rPr lang="ar-JO" dirty="0"/>
            <a:t> بالجائزةِ.</a:t>
          </a:r>
          <a:endParaRPr lang="ar-SA" dirty="0"/>
        </a:p>
      </dgm:t>
    </dgm:pt>
    <dgm:pt modelId="{13546BB6-9A94-484B-BBF6-BD8CD1993E08}" type="parTrans" cxnId="{9C9185C4-6AFA-4324-A5E6-152DBD133F07}">
      <dgm:prSet/>
      <dgm:spPr/>
      <dgm:t>
        <a:bodyPr/>
        <a:lstStyle/>
        <a:p>
          <a:pPr rtl="1"/>
          <a:endParaRPr lang="ar-SA"/>
        </a:p>
      </dgm:t>
    </dgm:pt>
    <dgm:pt modelId="{8DC1664D-DDBE-4032-86DE-F52923AE3A34}" type="sibTrans" cxnId="{9C9185C4-6AFA-4324-A5E6-152DBD133F07}">
      <dgm:prSet/>
      <dgm:spPr/>
      <dgm:t>
        <a:bodyPr/>
        <a:lstStyle/>
        <a:p>
          <a:pPr rtl="1"/>
          <a:endParaRPr lang="ar-SA"/>
        </a:p>
      </dgm:t>
    </dgm:pt>
    <dgm:pt modelId="{BE4A005C-E766-4D4F-8A26-E780A5026EF7}" type="pres">
      <dgm:prSet presAssocID="{5D8B1E47-9815-4AB5-B599-D73CB42B6B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6D2C40-29DE-41B9-93CB-4201D06DA47D}" type="pres">
      <dgm:prSet presAssocID="{9C1259CF-16C2-4136-8974-5392954030AF}" presName="hierRoot1" presStyleCnt="0">
        <dgm:presLayoutVars>
          <dgm:hierBranch val="init"/>
        </dgm:presLayoutVars>
      </dgm:prSet>
      <dgm:spPr/>
    </dgm:pt>
    <dgm:pt modelId="{98DCBB81-191E-40CE-AFFD-FA2DB6733B33}" type="pres">
      <dgm:prSet presAssocID="{9C1259CF-16C2-4136-8974-5392954030AF}" presName="rootComposite1" presStyleCnt="0"/>
      <dgm:spPr/>
    </dgm:pt>
    <dgm:pt modelId="{5CDC7700-5988-47EF-81FF-FD2E12FE6AB3}" type="pres">
      <dgm:prSet presAssocID="{9C1259CF-16C2-4136-8974-5392954030AF}" presName="rootText1" presStyleLbl="node0" presStyleIdx="0" presStyleCnt="1">
        <dgm:presLayoutVars>
          <dgm:chPref val="3"/>
        </dgm:presLayoutVars>
      </dgm:prSet>
      <dgm:spPr/>
    </dgm:pt>
    <dgm:pt modelId="{3A8062AC-BFBC-4173-A75B-C37DAB7ECC1E}" type="pres">
      <dgm:prSet presAssocID="{9C1259CF-16C2-4136-8974-5392954030AF}" presName="rootConnector1" presStyleLbl="node1" presStyleIdx="0" presStyleCnt="0"/>
      <dgm:spPr/>
    </dgm:pt>
    <dgm:pt modelId="{DFC9465E-E2C0-40BB-8606-DD94EBEC6947}" type="pres">
      <dgm:prSet presAssocID="{9C1259CF-16C2-4136-8974-5392954030AF}" presName="hierChild2" presStyleCnt="0"/>
      <dgm:spPr/>
    </dgm:pt>
    <dgm:pt modelId="{1CDE8138-7C0C-4B7E-9322-ACC07389AA40}" type="pres">
      <dgm:prSet presAssocID="{6CAE04CF-579E-4DC0-8C09-35B4BF04D707}" presName="Name37" presStyleLbl="parChTrans1D2" presStyleIdx="0" presStyleCnt="3"/>
      <dgm:spPr/>
    </dgm:pt>
    <dgm:pt modelId="{75E1FDDF-55B4-4109-98A5-CF3EED3FAF08}" type="pres">
      <dgm:prSet presAssocID="{293BB443-E60B-4C6C-B4C3-9E865C27E14A}" presName="hierRoot2" presStyleCnt="0">
        <dgm:presLayoutVars>
          <dgm:hierBranch val="init"/>
        </dgm:presLayoutVars>
      </dgm:prSet>
      <dgm:spPr/>
    </dgm:pt>
    <dgm:pt modelId="{0BC86903-7CB0-432A-836A-35C9D5C2466A}" type="pres">
      <dgm:prSet presAssocID="{293BB443-E60B-4C6C-B4C3-9E865C27E14A}" presName="rootComposite" presStyleCnt="0"/>
      <dgm:spPr/>
    </dgm:pt>
    <dgm:pt modelId="{0E3039FC-5852-42E2-92C5-47A389A8BEB0}" type="pres">
      <dgm:prSet presAssocID="{293BB443-E60B-4C6C-B4C3-9E865C27E14A}" presName="rootText" presStyleLbl="node2" presStyleIdx="0" presStyleCnt="3">
        <dgm:presLayoutVars>
          <dgm:chPref val="3"/>
        </dgm:presLayoutVars>
      </dgm:prSet>
      <dgm:spPr/>
    </dgm:pt>
    <dgm:pt modelId="{12D94151-E7C8-4AD3-8ABD-2BEA7723AFB1}" type="pres">
      <dgm:prSet presAssocID="{293BB443-E60B-4C6C-B4C3-9E865C27E14A}" presName="rootConnector" presStyleLbl="node2" presStyleIdx="0" presStyleCnt="3"/>
      <dgm:spPr/>
    </dgm:pt>
    <dgm:pt modelId="{4FDAB593-AB5D-4585-9CC7-58DFBAC56176}" type="pres">
      <dgm:prSet presAssocID="{293BB443-E60B-4C6C-B4C3-9E865C27E14A}" presName="hierChild4" presStyleCnt="0"/>
      <dgm:spPr/>
    </dgm:pt>
    <dgm:pt modelId="{D1D80A42-0351-4255-9D0C-1BDF285728B3}" type="pres">
      <dgm:prSet presAssocID="{293BB443-E60B-4C6C-B4C3-9E865C27E14A}" presName="hierChild5" presStyleCnt="0"/>
      <dgm:spPr/>
    </dgm:pt>
    <dgm:pt modelId="{F3F5BFD1-2389-48B4-87DE-D51D14DC5B0F}" type="pres">
      <dgm:prSet presAssocID="{0C733F71-C428-40CF-979D-36A6F2A4559B}" presName="Name37" presStyleLbl="parChTrans1D2" presStyleIdx="1" presStyleCnt="3"/>
      <dgm:spPr/>
    </dgm:pt>
    <dgm:pt modelId="{5FA41662-AC95-4644-A34F-537759F2E47E}" type="pres">
      <dgm:prSet presAssocID="{5B536296-9F4D-4A55-BE8F-B639A042BBE0}" presName="hierRoot2" presStyleCnt="0">
        <dgm:presLayoutVars>
          <dgm:hierBranch val="init"/>
        </dgm:presLayoutVars>
      </dgm:prSet>
      <dgm:spPr/>
    </dgm:pt>
    <dgm:pt modelId="{24A62574-C236-460D-BD72-0C8D7716EE05}" type="pres">
      <dgm:prSet presAssocID="{5B536296-9F4D-4A55-BE8F-B639A042BBE0}" presName="rootComposite" presStyleCnt="0"/>
      <dgm:spPr/>
    </dgm:pt>
    <dgm:pt modelId="{7E1046B0-0143-461A-8B5F-0E356B6AED64}" type="pres">
      <dgm:prSet presAssocID="{5B536296-9F4D-4A55-BE8F-B639A042BBE0}" presName="rootText" presStyleLbl="node2" presStyleIdx="1" presStyleCnt="3">
        <dgm:presLayoutVars>
          <dgm:chPref val="3"/>
        </dgm:presLayoutVars>
      </dgm:prSet>
      <dgm:spPr/>
    </dgm:pt>
    <dgm:pt modelId="{E8945175-E37A-47A9-9ECB-B5D824ADADA8}" type="pres">
      <dgm:prSet presAssocID="{5B536296-9F4D-4A55-BE8F-B639A042BBE0}" presName="rootConnector" presStyleLbl="node2" presStyleIdx="1" presStyleCnt="3"/>
      <dgm:spPr/>
    </dgm:pt>
    <dgm:pt modelId="{40D45BAE-D6D7-4283-8936-A2E2A8B92F57}" type="pres">
      <dgm:prSet presAssocID="{5B536296-9F4D-4A55-BE8F-B639A042BBE0}" presName="hierChild4" presStyleCnt="0"/>
      <dgm:spPr/>
    </dgm:pt>
    <dgm:pt modelId="{DF27AA7F-7E02-4C61-8DDD-74C67E340C68}" type="pres">
      <dgm:prSet presAssocID="{5B536296-9F4D-4A55-BE8F-B639A042BBE0}" presName="hierChild5" presStyleCnt="0"/>
      <dgm:spPr/>
    </dgm:pt>
    <dgm:pt modelId="{ED654130-D83C-4FCB-A9A9-68606A05FACA}" type="pres">
      <dgm:prSet presAssocID="{13546BB6-9A94-484B-BBF6-BD8CD1993E08}" presName="Name37" presStyleLbl="parChTrans1D2" presStyleIdx="2" presStyleCnt="3"/>
      <dgm:spPr/>
    </dgm:pt>
    <dgm:pt modelId="{D8AC68AB-C3E4-4C44-B5B7-6FB4DEFA9CAA}" type="pres">
      <dgm:prSet presAssocID="{689DB628-1B23-4000-8AE6-D8F6735258FB}" presName="hierRoot2" presStyleCnt="0">
        <dgm:presLayoutVars>
          <dgm:hierBranch val="init"/>
        </dgm:presLayoutVars>
      </dgm:prSet>
      <dgm:spPr/>
    </dgm:pt>
    <dgm:pt modelId="{01A665E5-037E-4C76-AA57-2DBE8B02AF25}" type="pres">
      <dgm:prSet presAssocID="{689DB628-1B23-4000-8AE6-D8F6735258FB}" presName="rootComposite" presStyleCnt="0"/>
      <dgm:spPr/>
    </dgm:pt>
    <dgm:pt modelId="{0DB289C3-A648-40EC-81E1-6E1BBE2C91F3}" type="pres">
      <dgm:prSet presAssocID="{689DB628-1B23-4000-8AE6-D8F6735258FB}" presName="rootText" presStyleLbl="node2" presStyleIdx="2" presStyleCnt="3">
        <dgm:presLayoutVars>
          <dgm:chPref val="3"/>
        </dgm:presLayoutVars>
      </dgm:prSet>
      <dgm:spPr/>
    </dgm:pt>
    <dgm:pt modelId="{59647072-78E4-4126-BA27-2B338F7736C9}" type="pres">
      <dgm:prSet presAssocID="{689DB628-1B23-4000-8AE6-D8F6735258FB}" presName="rootConnector" presStyleLbl="node2" presStyleIdx="2" presStyleCnt="3"/>
      <dgm:spPr/>
    </dgm:pt>
    <dgm:pt modelId="{562B5DA2-6F5B-48CC-A3CE-6D8B83EF2F42}" type="pres">
      <dgm:prSet presAssocID="{689DB628-1B23-4000-8AE6-D8F6735258FB}" presName="hierChild4" presStyleCnt="0"/>
      <dgm:spPr/>
    </dgm:pt>
    <dgm:pt modelId="{B0DBCA17-1337-4EBE-900D-9E2A49E75421}" type="pres">
      <dgm:prSet presAssocID="{689DB628-1B23-4000-8AE6-D8F6735258FB}" presName="hierChild5" presStyleCnt="0"/>
      <dgm:spPr/>
    </dgm:pt>
    <dgm:pt modelId="{F4A14B6B-5154-4D3C-925C-8869101C2109}" type="pres">
      <dgm:prSet presAssocID="{9C1259CF-16C2-4136-8974-5392954030AF}" presName="hierChild3" presStyleCnt="0"/>
      <dgm:spPr/>
    </dgm:pt>
  </dgm:ptLst>
  <dgm:cxnLst>
    <dgm:cxn modelId="{F482BC21-3EA2-4F65-A1E9-9380FECC8E64}" type="presOf" srcId="{5B536296-9F4D-4A55-BE8F-B639A042BBE0}" destId="{E8945175-E37A-47A9-9ECB-B5D824ADADA8}" srcOrd="1" destOrd="0" presId="urn:microsoft.com/office/officeart/2005/8/layout/orgChart1"/>
    <dgm:cxn modelId="{88ADD141-7837-489D-9E35-25D29F4F90E8}" type="presOf" srcId="{689DB628-1B23-4000-8AE6-D8F6735258FB}" destId="{59647072-78E4-4126-BA27-2B338F7736C9}" srcOrd="1" destOrd="0" presId="urn:microsoft.com/office/officeart/2005/8/layout/orgChart1"/>
    <dgm:cxn modelId="{734EF564-C0AE-451D-9CF7-70655EC23B10}" srcId="{9C1259CF-16C2-4136-8974-5392954030AF}" destId="{293BB443-E60B-4C6C-B4C3-9E865C27E14A}" srcOrd="0" destOrd="0" parTransId="{6CAE04CF-579E-4DC0-8C09-35B4BF04D707}" sibTransId="{10539803-4073-430D-AAE6-3905C6E25C8F}"/>
    <dgm:cxn modelId="{2BF4A067-AFB5-4BEF-BA02-AAA0D9AB1418}" type="presOf" srcId="{689DB628-1B23-4000-8AE6-D8F6735258FB}" destId="{0DB289C3-A648-40EC-81E1-6E1BBE2C91F3}" srcOrd="0" destOrd="0" presId="urn:microsoft.com/office/officeart/2005/8/layout/orgChart1"/>
    <dgm:cxn modelId="{19C8B547-9A41-4B01-AA73-782DDADFA271}" srcId="{9C1259CF-16C2-4136-8974-5392954030AF}" destId="{5B536296-9F4D-4A55-BE8F-B639A042BBE0}" srcOrd="1" destOrd="0" parTransId="{0C733F71-C428-40CF-979D-36A6F2A4559B}" sibTransId="{6979EED6-DB75-465E-AE08-5F9874760771}"/>
    <dgm:cxn modelId="{8A099B4C-EED5-4C53-91C7-A9A6667B4EB8}" type="presOf" srcId="{9C1259CF-16C2-4136-8974-5392954030AF}" destId="{5CDC7700-5988-47EF-81FF-FD2E12FE6AB3}" srcOrd="0" destOrd="0" presId="urn:microsoft.com/office/officeart/2005/8/layout/orgChart1"/>
    <dgm:cxn modelId="{7AA3F97F-B3F4-4831-8E21-B39866674CD4}" type="presOf" srcId="{9C1259CF-16C2-4136-8974-5392954030AF}" destId="{3A8062AC-BFBC-4173-A75B-C37DAB7ECC1E}" srcOrd="1" destOrd="0" presId="urn:microsoft.com/office/officeart/2005/8/layout/orgChart1"/>
    <dgm:cxn modelId="{F8691281-7C9F-4A9A-A632-66BFA8383A9E}" type="presOf" srcId="{0C733F71-C428-40CF-979D-36A6F2A4559B}" destId="{F3F5BFD1-2389-48B4-87DE-D51D14DC5B0F}" srcOrd="0" destOrd="0" presId="urn:microsoft.com/office/officeart/2005/8/layout/orgChart1"/>
    <dgm:cxn modelId="{0DDF4882-AF1B-4CA9-966C-E46D50C24E79}" type="presOf" srcId="{5D8B1E47-9815-4AB5-B599-D73CB42B6B70}" destId="{BE4A005C-E766-4D4F-8A26-E780A5026EF7}" srcOrd="0" destOrd="0" presId="urn:microsoft.com/office/officeart/2005/8/layout/orgChart1"/>
    <dgm:cxn modelId="{06495D88-B198-4EAB-8B34-F5F0236BA0E3}" type="presOf" srcId="{6CAE04CF-579E-4DC0-8C09-35B4BF04D707}" destId="{1CDE8138-7C0C-4B7E-9322-ACC07389AA40}" srcOrd="0" destOrd="0" presId="urn:microsoft.com/office/officeart/2005/8/layout/orgChart1"/>
    <dgm:cxn modelId="{3A9DDF92-5377-4587-BBD8-148B773211CD}" type="presOf" srcId="{293BB443-E60B-4C6C-B4C3-9E865C27E14A}" destId="{0E3039FC-5852-42E2-92C5-47A389A8BEB0}" srcOrd="0" destOrd="0" presId="urn:microsoft.com/office/officeart/2005/8/layout/orgChart1"/>
    <dgm:cxn modelId="{C71DF199-2D8D-4125-B130-3B81DCB948CF}" type="presOf" srcId="{5B536296-9F4D-4A55-BE8F-B639A042BBE0}" destId="{7E1046B0-0143-461A-8B5F-0E356B6AED64}" srcOrd="0" destOrd="0" presId="urn:microsoft.com/office/officeart/2005/8/layout/orgChart1"/>
    <dgm:cxn modelId="{A25EEDB1-2D29-49F2-A3D8-BA3DFE7A181A}" srcId="{5D8B1E47-9815-4AB5-B599-D73CB42B6B70}" destId="{9C1259CF-16C2-4136-8974-5392954030AF}" srcOrd="0" destOrd="0" parTransId="{26076718-170E-4007-A95D-0D25C3412917}" sibTransId="{BB2AD656-CA9F-4F66-828D-CCA07AA3D92B}"/>
    <dgm:cxn modelId="{9C9185C4-6AFA-4324-A5E6-152DBD133F07}" srcId="{9C1259CF-16C2-4136-8974-5392954030AF}" destId="{689DB628-1B23-4000-8AE6-D8F6735258FB}" srcOrd="2" destOrd="0" parTransId="{13546BB6-9A94-484B-BBF6-BD8CD1993E08}" sibTransId="{8DC1664D-DDBE-4032-86DE-F52923AE3A34}"/>
    <dgm:cxn modelId="{F8BBA6CE-8B04-442A-9736-F61A2EEA2A10}" type="presOf" srcId="{13546BB6-9A94-484B-BBF6-BD8CD1993E08}" destId="{ED654130-D83C-4FCB-A9A9-68606A05FACA}" srcOrd="0" destOrd="0" presId="urn:microsoft.com/office/officeart/2005/8/layout/orgChart1"/>
    <dgm:cxn modelId="{C6FBF8F0-2408-4AA9-A0D7-329B5AF27F40}" type="presOf" srcId="{293BB443-E60B-4C6C-B4C3-9E865C27E14A}" destId="{12D94151-E7C8-4AD3-8ABD-2BEA7723AFB1}" srcOrd="1" destOrd="0" presId="urn:microsoft.com/office/officeart/2005/8/layout/orgChart1"/>
    <dgm:cxn modelId="{71097FC8-5226-474E-8A01-2B234442D390}" type="presParOf" srcId="{BE4A005C-E766-4D4F-8A26-E780A5026EF7}" destId="{CF6D2C40-29DE-41B9-93CB-4201D06DA47D}" srcOrd="0" destOrd="0" presId="urn:microsoft.com/office/officeart/2005/8/layout/orgChart1"/>
    <dgm:cxn modelId="{FFC327AC-ACDD-4165-9748-72761F82A505}" type="presParOf" srcId="{CF6D2C40-29DE-41B9-93CB-4201D06DA47D}" destId="{98DCBB81-191E-40CE-AFFD-FA2DB6733B33}" srcOrd="0" destOrd="0" presId="urn:microsoft.com/office/officeart/2005/8/layout/orgChart1"/>
    <dgm:cxn modelId="{CE8476E7-66EC-4602-B705-45886E654D5B}" type="presParOf" srcId="{98DCBB81-191E-40CE-AFFD-FA2DB6733B33}" destId="{5CDC7700-5988-47EF-81FF-FD2E12FE6AB3}" srcOrd="0" destOrd="0" presId="urn:microsoft.com/office/officeart/2005/8/layout/orgChart1"/>
    <dgm:cxn modelId="{22B362DC-567F-4371-9021-9C05C9738FC0}" type="presParOf" srcId="{98DCBB81-191E-40CE-AFFD-FA2DB6733B33}" destId="{3A8062AC-BFBC-4173-A75B-C37DAB7ECC1E}" srcOrd="1" destOrd="0" presId="urn:microsoft.com/office/officeart/2005/8/layout/orgChart1"/>
    <dgm:cxn modelId="{49F85D98-FB89-4978-AF5B-45BC51EBF848}" type="presParOf" srcId="{CF6D2C40-29DE-41B9-93CB-4201D06DA47D}" destId="{DFC9465E-E2C0-40BB-8606-DD94EBEC6947}" srcOrd="1" destOrd="0" presId="urn:microsoft.com/office/officeart/2005/8/layout/orgChart1"/>
    <dgm:cxn modelId="{D8CBDCFC-6089-4F33-81FC-491EA2F8540D}" type="presParOf" srcId="{DFC9465E-E2C0-40BB-8606-DD94EBEC6947}" destId="{1CDE8138-7C0C-4B7E-9322-ACC07389AA40}" srcOrd="0" destOrd="0" presId="urn:microsoft.com/office/officeart/2005/8/layout/orgChart1"/>
    <dgm:cxn modelId="{9681C154-4AE7-4FAB-BC61-36667A9E6562}" type="presParOf" srcId="{DFC9465E-E2C0-40BB-8606-DD94EBEC6947}" destId="{75E1FDDF-55B4-4109-98A5-CF3EED3FAF08}" srcOrd="1" destOrd="0" presId="urn:microsoft.com/office/officeart/2005/8/layout/orgChart1"/>
    <dgm:cxn modelId="{D0CFAF2E-158B-4EA1-AC06-8DD6EA66883B}" type="presParOf" srcId="{75E1FDDF-55B4-4109-98A5-CF3EED3FAF08}" destId="{0BC86903-7CB0-432A-836A-35C9D5C2466A}" srcOrd="0" destOrd="0" presId="urn:microsoft.com/office/officeart/2005/8/layout/orgChart1"/>
    <dgm:cxn modelId="{AAF9ABA5-181F-4AA5-8888-95D22A5D6841}" type="presParOf" srcId="{0BC86903-7CB0-432A-836A-35C9D5C2466A}" destId="{0E3039FC-5852-42E2-92C5-47A389A8BEB0}" srcOrd="0" destOrd="0" presId="urn:microsoft.com/office/officeart/2005/8/layout/orgChart1"/>
    <dgm:cxn modelId="{F475617F-345F-4B0E-9B95-83B32090D98C}" type="presParOf" srcId="{0BC86903-7CB0-432A-836A-35C9D5C2466A}" destId="{12D94151-E7C8-4AD3-8ABD-2BEA7723AFB1}" srcOrd="1" destOrd="0" presId="urn:microsoft.com/office/officeart/2005/8/layout/orgChart1"/>
    <dgm:cxn modelId="{E66E1301-EE8F-491F-B8B1-DDC13546893E}" type="presParOf" srcId="{75E1FDDF-55B4-4109-98A5-CF3EED3FAF08}" destId="{4FDAB593-AB5D-4585-9CC7-58DFBAC56176}" srcOrd="1" destOrd="0" presId="urn:microsoft.com/office/officeart/2005/8/layout/orgChart1"/>
    <dgm:cxn modelId="{1F96CEF9-B88A-46FA-909C-0B1527AB339D}" type="presParOf" srcId="{75E1FDDF-55B4-4109-98A5-CF3EED3FAF08}" destId="{D1D80A42-0351-4255-9D0C-1BDF285728B3}" srcOrd="2" destOrd="0" presId="urn:microsoft.com/office/officeart/2005/8/layout/orgChart1"/>
    <dgm:cxn modelId="{4A875D80-33FB-40C3-AE45-1F455FBA9E24}" type="presParOf" srcId="{DFC9465E-E2C0-40BB-8606-DD94EBEC6947}" destId="{F3F5BFD1-2389-48B4-87DE-D51D14DC5B0F}" srcOrd="2" destOrd="0" presId="urn:microsoft.com/office/officeart/2005/8/layout/orgChart1"/>
    <dgm:cxn modelId="{6F72A490-9AE2-4201-8732-86C2366A3484}" type="presParOf" srcId="{DFC9465E-E2C0-40BB-8606-DD94EBEC6947}" destId="{5FA41662-AC95-4644-A34F-537759F2E47E}" srcOrd="3" destOrd="0" presId="urn:microsoft.com/office/officeart/2005/8/layout/orgChart1"/>
    <dgm:cxn modelId="{31B434AF-5A95-419A-A9BB-CCC0AAB5A4AA}" type="presParOf" srcId="{5FA41662-AC95-4644-A34F-537759F2E47E}" destId="{24A62574-C236-460D-BD72-0C8D7716EE05}" srcOrd="0" destOrd="0" presId="urn:microsoft.com/office/officeart/2005/8/layout/orgChart1"/>
    <dgm:cxn modelId="{2F5A0195-DE9D-4B9C-B645-90F23932B183}" type="presParOf" srcId="{24A62574-C236-460D-BD72-0C8D7716EE05}" destId="{7E1046B0-0143-461A-8B5F-0E356B6AED64}" srcOrd="0" destOrd="0" presId="urn:microsoft.com/office/officeart/2005/8/layout/orgChart1"/>
    <dgm:cxn modelId="{A3E60309-EED2-40E0-B7FB-BD6F6B94FCF9}" type="presParOf" srcId="{24A62574-C236-460D-BD72-0C8D7716EE05}" destId="{E8945175-E37A-47A9-9ECB-B5D824ADADA8}" srcOrd="1" destOrd="0" presId="urn:microsoft.com/office/officeart/2005/8/layout/orgChart1"/>
    <dgm:cxn modelId="{803EA495-1693-4801-BEA3-5749F691A713}" type="presParOf" srcId="{5FA41662-AC95-4644-A34F-537759F2E47E}" destId="{40D45BAE-D6D7-4283-8936-A2E2A8B92F57}" srcOrd="1" destOrd="0" presId="urn:microsoft.com/office/officeart/2005/8/layout/orgChart1"/>
    <dgm:cxn modelId="{D803A26A-4FE1-4D60-B3E4-6F769FFA6BBF}" type="presParOf" srcId="{5FA41662-AC95-4644-A34F-537759F2E47E}" destId="{DF27AA7F-7E02-4C61-8DDD-74C67E340C68}" srcOrd="2" destOrd="0" presId="urn:microsoft.com/office/officeart/2005/8/layout/orgChart1"/>
    <dgm:cxn modelId="{20DABEC2-E1B8-4B6C-B73C-2002FAB4F235}" type="presParOf" srcId="{DFC9465E-E2C0-40BB-8606-DD94EBEC6947}" destId="{ED654130-D83C-4FCB-A9A9-68606A05FACA}" srcOrd="4" destOrd="0" presId="urn:microsoft.com/office/officeart/2005/8/layout/orgChart1"/>
    <dgm:cxn modelId="{0C649E08-6414-4A11-9D09-2B1E18DB7B5E}" type="presParOf" srcId="{DFC9465E-E2C0-40BB-8606-DD94EBEC6947}" destId="{D8AC68AB-C3E4-4C44-B5B7-6FB4DEFA9CAA}" srcOrd="5" destOrd="0" presId="urn:microsoft.com/office/officeart/2005/8/layout/orgChart1"/>
    <dgm:cxn modelId="{AD217617-46A0-4364-8CE5-8D88D6089C57}" type="presParOf" srcId="{D8AC68AB-C3E4-4C44-B5B7-6FB4DEFA9CAA}" destId="{01A665E5-037E-4C76-AA57-2DBE8B02AF25}" srcOrd="0" destOrd="0" presId="urn:microsoft.com/office/officeart/2005/8/layout/orgChart1"/>
    <dgm:cxn modelId="{4FAE0906-B45A-4957-8C54-A000B168492C}" type="presParOf" srcId="{01A665E5-037E-4C76-AA57-2DBE8B02AF25}" destId="{0DB289C3-A648-40EC-81E1-6E1BBE2C91F3}" srcOrd="0" destOrd="0" presId="urn:microsoft.com/office/officeart/2005/8/layout/orgChart1"/>
    <dgm:cxn modelId="{F754F92B-212D-4338-B07D-8990B74A5A7A}" type="presParOf" srcId="{01A665E5-037E-4C76-AA57-2DBE8B02AF25}" destId="{59647072-78E4-4126-BA27-2B338F7736C9}" srcOrd="1" destOrd="0" presId="urn:microsoft.com/office/officeart/2005/8/layout/orgChart1"/>
    <dgm:cxn modelId="{82931540-4146-48FF-A274-E177A68D8A69}" type="presParOf" srcId="{D8AC68AB-C3E4-4C44-B5B7-6FB4DEFA9CAA}" destId="{562B5DA2-6F5B-48CC-A3CE-6D8B83EF2F42}" srcOrd="1" destOrd="0" presId="urn:microsoft.com/office/officeart/2005/8/layout/orgChart1"/>
    <dgm:cxn modelId="{29BD7EA8-9EDD-4BB0-BE3C-F1B52D66066A}" type="presParOf" srcId="{D8AC68AB-C3E4-4C44-B5B7-6FB4DEFA9CAA}" destId="{B0DBCA17-1337-4EBE-900D-9E2A49E75421}" srcOrd="2" destOrd="0" presId="urn:microsoft.com/office/officeart/2005/8/layout/orgChart1"/>
    <dgm:cxn modelId="{48D02C47-7AAE-4F8D-A653-1CD1CE019455}" type="presParOf" srcId="{CF6D2C40-29DE-41B9-93CB-4201D06DA47D}" destId="{F4A14B6B-5154-4D3C-925C-8869101C21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54130-D83C-4FCB-A9A9-68606A05FACA}">
      <dsp:nvSpPr>
        <dsp:cNvPr id="0" name=""/>
        <dsp:cNvSpPr/>
      </dsp:nvSpPr>
      <dsp:spPr>
        <a:xfrm>
          <a:off x="4605618" y="2191495"/>
          <a:ext cx="3258508" cy="56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763"/>
              </a:lnTo>
              <a:lnTo>
                <a:pt x="3258508" y="282763"/>
              </a:lnTo>
              <a:lnTo>
                <a:pt x="3258508" y="5655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5BFD1-2389-48B4-87DE-D51D14DC5B0F}">
      <dsp:nvSpPr>
        <dsp:cNvPr id="0" name=""/>
        <dsp:cNvSpPr/>
      </dsp:nvSpPr>
      <dsp:spPr>
        <a:xfrm>
          <a:off x="4559898" y="2191495"/>
          <a:ext cx="91440" cy="565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55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DE8138-7C0C-4B7E-9322-ACC07389AA40}">
      <dsp:nvSpPr>
        <dsp:cNvPr id="0" name=""/>
        <dsp:cNvSpPr/>
      </dsp:nvSpPr>
      <dsp:spPr>
        <a:xfrm>
          <a:off x="1347109" y="2191495"/>
          <a:ext cx="3258508" cy="565526"/>
        </a:xfrm>
        <a:custGeom>
          <a:avLst/>
          <a:gdLst/>
          <a:ahLst/>
          <a:cxnLst/>
          <a:rect l="0" t="0" r="0" b="0"/>
          <a:pathLst>
            <a:path>
              <a:moveTo>
                <a:pt x="3258508" y="0"/>
              </a:moveTo>
              <a:lnTo>
                <a:pt x="3258508" y="282763"/>
              </a:lnTo>
              <a:lnTo>
                <a:pt x="0" y="282763"/>
              </a:lnTo>
              <a:lnTo>
                <a:pt x="0" y="5655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C7700-5988-47EF-81FF-FD2E12FE6AB3}">
      <dsp:nvSpPr>
        <dsp:cNvPr id="0" name=""/>
        <dsp:cNvSpPr/>
      </dsp:nvSpPr>
      <dsp:spPr>
        <a:xfrm>
          <a:off x="3259126" y="845004"/>
          <a:ext cx="2692982" cy="1346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/>
            <a:t>المثنّى</a:t>
          </a:r>
          <a:endParaRPr lang="ar-SA" sz="2800" kern="1200"/>
        </a:p>
      </dsp:txBody>
      <dsp:txXfrm>
        <a:off x="3259126" y="845004"/>
        <a:ext cx="2692982" cy="1346491"/>
      </dsp:txXfrm>
    </dsp:sp>
    <dsp:sp modelId="{0E3039FC-5852-42E2-92C5-47A389A8BEB0}">
      <dsp:nvSpPr>
        <dsp:cNvPr id="0" name=""/>
        <dsp:cNvSpPr/>
      </dsp:nvSpPr>
      <dsp:spPr>
        <a:xfrm>
          <a:off x="618" y="2757022"/>
          <a:ext cx="2692982" cy="1346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يُجرّ</a:t>
          </a:r>
        </a:p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>
              <a:solidFill>
                <a:srgbClr val="FF0000"/>
              </a:solidFill>
            </a:rPr>
            <a:t>بالياء</a:t>
          </a:r>
        </a:p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سلّمتُ على </a:t>
          </a:r>
          <a:r>
            <a:rPr lang="ar-JO" sz="2600" b="1" kern="1200" dirty="0"/>
            <a:t>المعلّمتيْنِ</a:t>
          </a:r>
          <a:r>
            <a:rPr lang="ar-JO" sz="2600" kern="1200" dirty="0"/>
            <a:t>.</a:t>
          </a:r>
          <a:endParaRPr lang="ar-SA" sz="2600" kern="1200" dirty="0"/>
        </a:p>
      </dsp:txBody>
      <dsp:txXfrm>
        <a:off x="618" y="2757022"/>
        <a:ext cx="2692982" cy="1346491"/>
      </dsp:txXfrm>
    </dsp:sp>
    <dsp:sp modelId="{7E1046B0-0143-461A-8B5F-0E356B6AED64}">
      <dsp:nvSpPr>
        <dsp:cNvPr id="0" name=""/>
        <dsp:cNvSpPr/>
      </dsp:nvSpPr>
      <dsp:spPr>
        <a:xfrm>
          <a:off x="3259126" y="2757022"/>
          <a:ext cx="2692982" cy="1346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يُنصب</a:t>
          </a:r>
        </a:p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 </a:t>
          </a:r>
          <a:r>
            <a:rPr lang="ar-JO" sz="2600" kern="1200" dirty="0">
              <a:solidFill>
                <a:srgbClr val="FF0000"/>
              </a:solidFill>
            </a:rPr>
            <a:t>بالياء</a:t>
          </a:r>
        </a:p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كرّم المديرُ </a:t>
          </a:r>
          <a:r>
            <a:rPr lang="ar-JO" sz="2600" b="1" kern="1200" dirty="0"/>
            <a:t>المتفوّقيْنِ</a:t>
          </a:r>
          <a:r>
            <a:rPr lang="ar-JO" sz="2600" kern="1200" dirty="0"/>
            <a:t>.</a:t>
          </a:r>
          <a:endParaRPr lang="ar-SA" sz="2600" kern="1200" dirty="0"/>
        </a:p>
      </dsp:txBody>
      <dsp:txXfrm>
        <a:off x="3259126" y="2757022"/>
        <a:ext cx="2692982" cy="1346491"/>
      </dsp:txXfrm>
    </dsp:sp>
    <dsp:sp modelId="{0DB289C3-A648-40EC-81E1-6E1BBE2C91F3}">
      <dsp:nvSpPr>
        <dsp:cNvPr id="0" name=""/>
        <dsp:cNvSpPr/>
      </dsp:nvSpPr>
      <dsp:spPr>
        <a:xfrm>
          <a:off x="6517635" y="2757022"/>
          <a:ext cx="2692982" cy="13464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يُرفع</a:t>
          </a:r>
        </a:p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>
              <a:solidFill>
                <a:srgbClr val="FF0000"/>
              </a:solidFill>
            </a:rPr>
            <a:t>بالألف</a:t>
          </a:r>
        </a:p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600" kern="1200" dirty="0"/>
            <a:t>فازَ </a:t>
          </a:r>
          <a:r>
            <a:rPr lang="ar-JO" sz="2600" b="1" kern="1200" dirty="0"/>
            <a:t>الطّالبانِ</a:t>
          </a:r>
          <a:r>
            <a:rPr lang="ar-JO" sz="2600" kern="1200" dirty="0"/>
            <a:t> بالجائزةِ.</a:t>
          </a:r>
          <a:endParaRPr lang="ar-SA" sz="2600" kern="1200" dirty="0"/>
        </a:p>
      </dsp:txBody>
      <dsp:txXfrm>
        <a:off x="6517635" y="2757022"/>
        <a:ext cx="2692982" cy="1346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1974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0868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223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7456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7895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8835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8724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1855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2290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8543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7071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609F3-5118-4E4E-AECE-14FEDF43E2C7}" type="datetimeFigureOut">
              <a:rPr lang="ar-JO" smtClean="0"/>
              <a:t>22/03/1445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0C416-A2FF-4B96-BE05-A014D83702F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598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ar-JO" dirty="0"/>
              <a:t>المثنّى وإعرابه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ar-JO" sz="4800" dirty="0">
                <a:solidFill>
                  <a:schemeClr val="accent5">
                    <a:lumMod val="75000"/>
                  </a:schemeClr>
                </a:solidFill>
              </a:rPr>
              <a:t>المثنّى هوَ </a:t>
            </a:r>
            <a:r>
              <a:rPr lang="ar-JO" sz="4800" b="1" dirty="0">
                <a:solidFill>
                  <a:srgbClr val="FF0000"/>
                </a:solidFill>
              </a:rPr>
              <a:t>اسمٌ</a:t>
            </a:r>
            <a:r>
              <a:rPr lang="ar-JO" sz="4800" dirty="0">
                <a:solidFill>
                  <a:srgbClr val="FF0000"/>
                </a:solidFill>
              </a:rPr>
              <a:t> </a:t>
            </a:r>
            <a:r>
              <a:rPr lang="ar-JO" sz="4800" dirty="0">
                <a:solidFill>
                  <a:schemeClr val="accent5">
                    <a:lumMod val="75000"/>
                  </a:schemeClr>
                </a:solidFill>
              </a:rPr>
              <a:t>يدلّ على </a:t>
            </a:r>
            <a:r>
              <a:rPr lang="ar-JO" sz="4800" b="1" dirty="0">
                <a:solidFill>
                  <a:srgbClr val="FF0000"/>
                </a:solidFill>
              </a:rPr>
              <a:t>اثنيْنِ أو اثنتيْنِ </a:t>
            </a:r>
            <a:r>
              <a:rPr lang="ar-JO" sz="4800" dirty="0">
                <a:solidFill>
                  <a:schemeClr val="accent5">
                    <a:lumMod val="75000"/>
                  </a:schemeClr>
                </a:solidFill>
              </a:rPr>
              <a:t>بإضافة ألف ونون أو ياء ونون </a:t>
            </a:r>
            <a:r>
              <a:rPr lang="ar-JO" sz="4800" dirty="0">
                <a:solidFill>
                  <a:schemeClr val="tx2"/>
                </a:solidFill>
              </a:rPr>
              <a:t>في آخر المفرد.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765" y="1122363"/>
            <a:ext cx="2940149" cy="22679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0" y="1280869"/>
            <a:ext cx="3151163" cy="185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9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ar-JO" dirty="0">
                <a:solidFill>
                  <a:schemeClr val="accent2"/>
                </a:solidFill>
              </a:rPr>
              <a:t>نونُ المثنّى </a:t>
            </a:r>
            <a:r>
              <a:rPr lang="ar-JO" dirty="0">
                <a:solidFill>
                  <a:srgbClr val="FF0000"/>
                </a:solidFill>
              </a:rPr>
              <a:t>دائمًا </a:t>
            </a:r>
            <a:r>
              <a:rPr lang="ar-JO" dirty="0">
                <a:solidFill>
                  <a:schemeClr val="accent2"/>
                </a:solidFill>
              </a:rPr>
              <a:t>مكسورة.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ar-JO" sz="4800" dirty="0"/>
              <a:t>علامة رفع المثنّى: </a:t>
            </a:r>
            <a:r>
              <a:rPr lang="ar-JO" sz="4800" dirty="0">
                <a:solidFill>
                  <a:srgbClr val="FF0000"/>
                </a:solidFill>
              </a:rPr>
              <a:t>الألف</a:t>
            </a:r>
            <a:r>
              <a:rPr lang="ar-JO" sz="4800" dirty="0"/>
              <a:t>، مثال: </a:t>
            </a:r>
          </a:p>
          <a:p>
            <a:r>
              <a:rPr lang="ar-JO" sz="4800" dirty="0"/>
              <a:t>المعلّمانِ مخلصانِ</a:t>
            </a:r>
            <a:r>
              <a:rPr lang="ar-J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6579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4846" y="1097280"/>
            <a:ext cx="11137984" cy="21236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4400" dirty="0"/>
              <a:t>المعلّمانِ مخلصانِ.</a:t>
            </a:r>
          </a:p>
          <a:p>
            <a:r>
              <a:rPr lang="ar-JO" sz="4400" dirty="0"/>
              <a:t>المعلّمانِ: مبتدأ مرفوع وعلامة رفعه </a:t>
            </a:r>
            <a:r>
              <a:rPr lang="ar-JO" sz="4400" dirty="0">
                <a:solidFill>
                  <a:schemeClr val="accent5"/>
                </a:solidFill>
              </a:rPr>
              <a:t>الألف</a:t>
            </a:r>
            <a:r>
              <a:rPr lang="ar-JO" sz="4400" dirty="0"/>
              <a:t>؛ لأنّهُ مثنّى.</a:t>
            </a:r>
          </a:p>
          <a:p>
            <a:r>
              <a:rPr lang="ar-JO" sz="4400" dirty="0"/>
              <a:t>مخلصانِ: خبرُ المبتدأ مرفوعٌ وعلامةُ رفعهِ </a:t>
            </a:r>
            <a:r>
              <a:rPr lang="ar-JO" sz="4400" dirty="0">
                <a:solidFill>
                  <a:schemeClr val="accent5"/>
                </a:solidFill>
              </a:rPr>
              <a:t>الألف</a:t>
            </a:r>
            <a:r>
              <a:rPr lang="ar-JO" sz="4400" dirty="0"/>
              <a:t>؛ لأنّهُ مثنّى.</a:t>
            </a:r>
            <a:r>
              <a:rPr lang="ar-JO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12" y="4206240"/>
            <a:ext cx="10874326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4400" dirty="0"/>
              <a:t>كتبَ </a:t>
            </a:r>
            <a:r>
              <a:rPr lang="ar-JO" sz="4400" dirty="0">
                <a:solidFill>
                  <a:srgbClr val="FF0000"/>
                </a:solidFill>
              </a:rPr>
              <a:t>الطّالبانِ</a:t>
            </a:r>
            <a:r>
              <a:rPr lang="ar-JO" sz="4400" dirty="0"/>
              <a:t> قصّةً جميلةً</a:t>
            </a:r>
            <a:r>
              <a:rPr lang="ar-JO" dirty="0"/>
              <a:t>.</a:t>
            </a:r>
          </a:p>
          <a:p>
            <a:r>
              <a:rPr lang="ar-JO" sz="4000" dirty="0"/>
              <a:t>الطّالبانِ: فاعلٌ مرفوعٌ وعلامة رفعهِ </a:t>
            </a:r>
            <a:r>
              <a:rPr lang="ar-JO" sz="4000" dirty="0">
                <a:solidFill>
                  <a:srgbClr val="0070C0"/>
                </a:solidFill>
              </a:rPr>
              <a:t>الألف</a:t>
            </a:r>
            <a:r>
              <a:rPr lang="ar-JO" sz="4000" dirty="0"/>
              <a:t>؛ لأنّه مثنّى.</a:t>
            </a:r>
          </a:p>
        </p:txBody>
      </p:sp>
    </p:spTree>
    <p:extLst>
      <p:ext uri="{BB962C8B-B14F-4D97-AF65-F5344CB8AC3E}">
        <p14:creationId xmlns:p14="http://schemas.microsoft.com/office/powerpoint/2010/main" val="310212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5196" y="1378634"/>
            <a:ext cx="9777099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4000" dirty="0">
                <a:solidFill>
                  <a:srgbClr val="0070C0"/>
                </a:solidFill>
              </a:rPr>
              <a:t>علامة </a:t>
            </a:r>
            <a:r>
              <a:rPr lang="ar-JO" sz="4000" dirty="0">
                <a:solidFill>
                  <a:srgbClr val="FF0000"/>
                </a:solidFill>
              </a:rPr>
              <a:t>نصب وجرّ </a:t>
            </a:r>
            <a:r>
              <a:rPr lang="ar-JO" sz="4000" dirty="0">
                <a:solidFill>
                  <a:srgbClr val="0070C0"/>
                </a:solidFill>
              </a:rPr>
              <a:t>المثنّى  </a:t>
            </a:r>
            <a:r>
              <a:rPr lang="ar-JO" sz="4000" dirty="0">
                <a:solidFill>
                  <a:srgbClr val="FF0000"/>
                </a:solidFill>
              </a:rPr>
              <a:t>الياء</a:t>
            </a:r>
            <a:r>
              <a:rPr lang="ar-JO" sz="4000" dirty="0">
                <a:solidFill>
                  <a:srgbClr val="0070C0"/>
                </a:solidFill>
              </a:rPr>
              <a:t>، مثال: </a:t>
            </a:r>
          </a:p>
          <a:p>
            <a:r>
              <a:rPr lang="ar-JO" sz="4000" dirty="0">
                <a:solidFill>
                  <a:srgbClr val="0070C0"/>
                </a:solidFill>
              </a:rPr>
              <a:t>* سلّمتُ على </a:t>
            </a:r>
            <a:r>
              <a:rPr lang="ar-JO" sz="4000" dirty="0">
                <a:solidFill>
                  <a:srgbClr val="FF0000"/>
                </a:solidFill>
              </a:rPr>
              <a:t>الفائزيْنِ.</a:t>
            </a:r>
            <a:r>
              <a:rPr lang="ar-JO" sz="4000" dirty="0">
                <a:solidFill>
                  <a:srgbClr val="0070C0"/>
                </a:solidFill>
              </a:rPr>
              <a:t> </a:t>
            </a:r>
          </a:p>
          <a:p>
            <a:r>
              <a:rPr lang="ar-JO" sz="4000" dirty="0">
                <a:solidFill>
                  <a:srgbClr val="0070C0"/>
                </a:solidFill>
              </a:rPr>
              <a:t>الفائزيْنِ: اسم مجرور وعلامة جرّهِ </a:t>
            </a:r>
            <a:r>
              <a:rPr lang="ar-JO" sz="4000" dirty="0">
                <a:solidFill>
                  <a:srgbClr val="FF0000"/>
                </a:solidFill>
              </a:rPr>
              <a:t>الياء</a:t>
            </a:r>
            <a:r>
              <a:rPr lang="ar-JO" sz="4000" dirty="0">
                <a:solidFill>
                  <a:srgbClr val="0070C0"/>
                </a:solidFill>
              </a:rPr>
              <a:t>؛ لأنّهُ مثنّى.</a:t>
            </a:r>
          </a:p>
          <a:p>
            <a:r>
              <a:rPr lang="ar-JO" sz="4000" dirty="0">
                <a:solidFill>
                  <a:srgbClr val="0070C0"/>
                </a:solidFill>
              </a:rPr>
              <a:t>* كرّم المديرُ </a:t>
            </a:r>
            <a:r>
              <a:rPr lang="ar-JO" sz="4000" dirty="0">
                <a:solidFill>
                  <a:srgbClr val="FF0000"/>
                </a:solidFill>
              </a:rPr>
              <a:t>الفائزيْنِ</a:t>
            </a:r>
            <a:r>
              <a:rPr lang="ar-JO" sz="4000" dirty="0">
                <a:solidFill>
                  <a:srgbClr val="0070C0"/>
                </a:solidFill>
              </a:rPr>
              <a:t>.</a:t>
            </a:r>
          </a:p>
          <a:p>
            <a:r>
              <a:rPr lang="ar-JO" sz="4000" dirty="0">
                <a:solidFill>
                  <a:srgbClr val="0070C0"/>
                </a:solidFill>
              </a:rPr>
              <a:t>الفائزيْنِ: مفعولٌ بهِ منصوب وعلامة نصبهِ </a:t>
            </a:r>
            <a:r>
              <a:rPr lang="ar-JO" sz="4000" dirty="0">
                <a:solidFill>
                  <a:srgbClr val="FF0000"/>
                </a:solidFill>
              </a:rPr>
              <a:t>الياء</a:t>
            </a:r>
            <a:r>
              <a:rPr lang="ar-JO" sz="4000" dirty="0">
                <a:solidFill>
                  <a:srgbClr val="0070C0"/>
                </a:solidFill>
              </a:rPr>
              <a:t>؛ لأنّه مثنّى.</a:t>
            </a:r>
          </a:p>
          <a:p>
            <a:endParaRPr lang="ar-JO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5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38365460"/>
              </p:ext>
            </p:extLst>
          </p:nvPr>
        </p:nvGraphicFramePr>
        <p:xfrm>
          <a:off x="1667435" y="1156447"/>
          <a:ext cx="9211236" cy="4948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17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2768" y="662049"/>
            <a:ext cx="10742107" cy="3785652"/>
          </a:xfrm>
          <a:prstGeom prst="rect">
            <a:avLst/>
          </a:prstGeom>
          <a:solidFill>
            <a:schemeClr val="accent4"/>
          </a:solidFill>
        </p:spPr>
        <p:txBody>
          <a:bodyPr wrap="none" rtlCol="1">
            <a:spAutoFit/>
          </a:bodyPr>
          <a:lstStyle/>
          <a:p>
            <a:r>
              <a:rPr lang="ar-JO" sz="2000" b="1" u="sng" dirty="0">
                <a:solidFill>
                  <a:srgbClr val="FF0000"/>
                </a:solidFill>
              </a:rPr>
              <a:t>تدريبات:</a:t>
            </a:r>
          </a:p>
          <a:p>
            <a:pPr>
              <a:lnSpc>
                <a:spcPct val="150000"/>
              </a:lnSpc>
            </a:pPr>
            <a:r>
              <a:rPr lang="ar-JO" sz="2800" dirty="0"/>
              <a:t>أعرب الجملة الآتية: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3200" dirty="0"/>
              <a:t>أمسكَ الصّيّادُ العصفوريْنِ. </a:t>
            </a:r>
          </a:p>
          <a:p>
            <a:pPr>
              <a:lnSpc>
                <a:spcPct val="150000"/>
              </a:lnSpc>
            </a:pPr>
            <a:r>
              <a:rPr lang="ar-JO" sz="2000" dirty="0"/>
              <a:t>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ar-JO" sz="2000" dirty="0"/>
              <a:t>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ar-JO" sz="2000" dirty="0"/>
              <a:t>__________________________________________________________________________</a:t>
            </a:r>
          </a:p>
          <a:p>
            <a:endParaRPr lang="ar-JO" sz="2000" dirty="0"/>
          </a:p>
          <a:p>
            <a:endParaRPr lang="ar-JO" sz="2000" dirty="0"/>
          </a:p>
        </p:txBody>
      </p:sp>
    </p:spTree>
    <p:extLst>
      <p:ext uri="{BB962C8B-B14F-4D97-AF65-F5344CB8AC3E}">
        <p14:creationId xmlns:p14="http://schemas.microsoft.com/office/powerpoint/2010/main" val="131718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D540E9-A795-467A-B326-6B0BB4560566}"/>
              </a:ext>
            </a:extLst>
          </p:cNvPr>
          <p:cNvSpPr txBox="1"/>
          <p:nvPr/>
        </p:nvSpPr>
        <p:spPr>
          <a:xfrm>
            <a:off x="990731" y="1229608"/>
            <a:ext cx="10455965" cy="3416320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r>
              <a:rPr lang="ar-JO" sz="3600" dirty="0"/>
              <a:t>حدّد الخطأ  الوارد في الجُملِ الآتيةِ ، ثمّ صحّحهُ: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JO" sz="3600" dirty="0"/>
              <a:t>الطّالبانِ نجيبيْنِ.  ــــــــــــــــــــــــــــــــــــــ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JO" sz="3600" dirty="0"/>
              <a:t>سلّمَ خالدٌ على الزّائرانِ. ــــــــــــــــــــــــــــــــــــــ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JO" sz="3600" dirty="0"/>
              <a:t>شاهدتُ أسديْنَ في السّيرك. ـــــــــــــــــــــــــــــــــــــــــ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ar-JO" sz="3600" dirty="0"/>
          </a:p>
          <a:p>
            <a:r>
              <a:rPr lang="ar-JO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0992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179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المثنّى وإعرابه</vt:lpstr>
      <vt:lpstr>نونُ المثنّى دائمًا مكسورة.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المثنّى وإعرابه</dc:title>
  <dc:creator>user</dc:creator>
  <cp:lastModifiedBy>h.haddadin</cp:lastModifiedBy>
  <cp:revision>32</cp:revision>
  <dcterms:created xsi:type="dcterms:W3CDTF">2020-06-19T17:12:59Z</dcterms:created>
  <dcterms:modified xsi:type="dcterms:W3CDTF">2023-10-06T15:12:01Z</dcterms:modified>
</cp:coreProperties>
</file>