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2" r:id="rId8"/>
    <p:sldId id="261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5" autoAdjust="0"/>
    <p:restoredTop sz="94748" autoAdjust="0"/>
  </p:normalViewPr>
  <p:slideViewPr>
    <p:cSldViewPr>
      <p:cViewPr varScale="1">
        <p:scale>
          <a:sx n="68" d="100"/>
          <a:sy n="68" d="100"/>
        </p:scale>
        <p:origin x="144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9.7093" units="1/cm"/>
          <inkml:channelProperty channel="Y" name="resolution" value="39.58763" units="1/cm"/>
        </inkml:channelProperties>
      </inkml:inkSource>
      <inkml:timestamp xml:id="ts0" timeString="2020-10-07T18:55:15.389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0 0</inkml:trace>
  <inkml:trace contextRef="#ctx0" brushRef="#br0" timeOffset="203">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07T18:50:53.654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7 224 21,'0'0'108,"0"0"-2,0 0 0,0 0 1,0 0-12,0 0-8,0 0 4,0 0-5,0 0-4,0 0-3,-4 11 3,4-11-16,0 0 8,0 0 0,0 0 5,0 0-9,0 0 2,0 0 0,0 0 2,0 0-1,0 0 0,-13 2 1,13-2 5,0 0-3,0 0-7,0 0-5,0 0-3,0 0-7,0 0-2,0 0-5,0 0-1,0 0-10,0 0-1,24-25-5,-24 25 1,6-10-7,-6 10 0,7-10-2,-3 3-4,-4 7-1,6-15 2,-6 15-5,7-15-5,-3 7-4,0-2-5,0 1 0,-1-2 3,7 4-5,-10 7-2,8-17-3,-5 7 2,-3 10-2,6-9 4,-6 9-7,4-11 8,-4 11-1,7-8 1,-7 8-4,0 0 2,0 0 0,6-10 2,-6 10-3,0 0 1,0 0 1,0 0-4,0 0-1,6-8 6,-6 8-6,0 0 6,0 0-6,0 0 6,0 0-4,0 0 4,0 0-1,0 0 3,0 0-6,0 0 3,0 0 1,0 0 4,0 0 0,9 23 1,-9-23 0,0 0 1,0 12 4,0-12 0,8 13-2,-8-13 2,-8 15 3,8-15 2,0 17 1,0-17 0,0 18-4,0-8-1,0-10 3,0 22 2,0-22-1,-4 18 2,8-6 4,-4-12-3,-4 22 5,4-8 0,0-14-3,0 21 3,-2-10 3,2-11 1,-1 22 1,1-11-6,0-11-1,0 24 1,0-12-3,0-12 1,0 25-2,0-15 10,-2 1-2,2-11-1,-4 22-1,2-12 1,4 5-1,-4 0 4,2 0-4,0-15 10,0 25-7,0-8 0,0-1-2,0-5 0,2 2-1,-2 3 3,4-4-3,-4-12-5,3 18 13,-1-9-11,-2-9-5,4 13 3,0-3-5,-4-10 2,4 14 7,-4-14-10,2 10-2,-2-10-11,0 0-10,0 0-15,0 0-17,0 0-31,-14 9-38,14-9-31,0 0-59,0 0-35,0 0-215,-26-21-490,26 21 216</inkml:trace>
  <inkml:trace contextRef="#ctx0" brushRef="#br0" timeOffset="1069">296 225 48,'0'0'112,"0"0"-2,0 0-2,0 0-18,0 0 13,0 0-4,0 0 2,0 0 4,0 0-15,0 0 4,0 0 5,0 0-5,0 0-2,0 0 0,0 0-2,0 0-4,0 0-3,0 0-7,0 0 3,0 0-10,0 0-1,21-12-8,-21 12-4,0 0-4,0 0-4,2-11-8,-2 11-4,0 0-5,13-10 0,-13 10-3,11-7-2,-11 7-5,10-11 0,-3 6-4,-7 5-3,11-17-6,-5 10-1,4-1 2,-10 8-6,11-17-2,-3 10-9,-3-2 10,1 0-3,3-3-8,-1 4 7,-8 8-4,9-12 2,-9 12 1,12-11 2,-9 6-2,-3 5 1,8-12-1,-2 7-3,-6 5-2,11-8-2,-11 8-2,6-5 4,-6 5 0,0 0 4,0 0 2,11-10-7,-11 10 5,0 0 1,0 0-2,8-7 3,-8 7 0,0 0-4,0 0-3,0 0 1,0 0-2,0 0 6,0 0 2,0 0-2,0 0 6,-4 32 7,4-17-2,-4-5 1,0 5 8,4-4 2,-5 6-8,1-2 3,0-2 5,4 6 5,-4-1-5,0-1 5,1-1-2,3 1 3,0 1 2,0-1-4,0 0 1,0-1 0,0-1 0,0 2 2,0 3 4,0-5 7,0 4-7,0-4-4,0 1 5,0-1 8,0 0-11,-6-4-4,2 2 1,2 2 2,0-2-6,2-1 5,0 1-3,0-13-3,-3 20-9,3-10-19,0-10-26,0 0-31,0 20-40,0-20-41,-4 13-58,4-13-212,4 12-451,-4-12 200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07T18:50:56.038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19 224 58,'0'0'103,"0"0"6,0 0-5,0 0-14,0 0 6,0 0-6,0 0-4,0 0-5,-11 5-3,11-5 0,0 0-4,0 0 2,0 0-3,0 0 1,0 0 1,0 0 3,-8 8 0,8-8 6,0 0-1,0 0 3,0 0-1,0 0 2,0 0 0,0 0-5,0 0-5,0 0-6,0 0-5,0 0-2,0 0-7,0 0 3,0 0 1,0 0-5,19-35-4,-19 35-4,4-10-7,-4 10-5,9-13-5,-5 5 1,-4-1-4,6-1-5,-1 0-2,5 0 0,-6 0-5,3 2 11,3-4 2,1 1-8,-5 2-8,1 1-3,1-1 2,-8 9-7,13-16-1,-5 6-1,-8 10 1,7-10 3,-7 10-4,8-10-1,-8 10-2,9-7 5,-9 7-3,0 0-2,4-12-1,-4 12-1,0 0-2,0 0 1,0 0-3,0 0-1,0 0 4,0 0-3,0 0 4,0 0 2,0 0 5,0 0 2,-8 37 2,3-27-1,1-1 4,4-9 3,-8 18 1,5-8 2,3 1-4,0-11 1,-4 19 1,4-4 4,-4-2-1,8 2 1,-4-15 0,-8 27 2,8-12-2,-2 1 2,4 3 6,-4-4-4,1-5-3,-1 7 4,2-2-2,0 1-6,-4 3 9,0-4-2,4 1 3,-4 1-1,2-5 4,1 3 4,-3-1-3,2 0-10,0-2-5,0 1 3,-2 0 0,4-13-3,0 20-8,0-20 1,-3 19 0,-1-9-3,4-10 0,0 13-26,0-13-19,0 14-20,0-14-19,4 11-22,-4-11-29,0 0-34,0 0-42,-4 19-34,4-19-225,0 0-501,0 0 221</inkml:trace>
  <inkml:trace contextRef="#ctx0" brushRef="#br0" timeOffset="889">414 234 133,'0'0'154,"0"0"-5,0 0-3,0 0-1,0 0-6,0 0-6,0 0-5,0-15-5,0 15-9,0 0-3,0 0-8,0 0-6,-7-13-4,7 13 5,0 0-7,-2-11-3,2 11-6,0 0-8,-2-13-3,2 13-4,0 0 3,0 0-1,-2-17-5,2 17-5,0 0-3,-2-13-8,2 13-2,0 0-4,-5-13-3,5 13 0,0 0-10,0 0-1,0-17-4,0 17-1,0 0-5,0 0 1,5-10-2,-5 10 0,0 0-4,0 0-1,0 0-2,8-12-3,-8 12 2,0 0-3,0 0 0,15-3-4,-15 3-2,7-5 1,-7 5-6,14-3 6,-14 3-6,11-2 2,-11 2-2,0 0 3,19 0 0,-19 0 0,0 0-1,19 0 3,-19 0 0,0 0-2,13 2-1,-13-2 2,0 0 2,0 0 0,0 0-1,17 0 0,-17 0-2,0 0 2,0 0 1,0 0 0,0 0-3,0 0 4,0 0-2,0 0 2,0 0-3,0 0 1,11 2-2,-11-2 2,0 0-1,0 0 0,4 11 1,-4-11 2,0 0-2,4 13-1,-4-13 1,0 15 1,0-15 0,0 17 10,0-17 0,0 12 0,2-2-1,-2-10 1,-2 18 5,-6-8 1,8-10 2,-3 18 2,3-7 1,0-11-2,-8 18 1,4-8 1,2 0 1,2-10 2,-7 18-6,3-9-2,0 1 14,1-2-3,3-8-2,-10 19-1,6-10-1,-3-2 3,1 3-1,-2 0-2,5 0-3,3-10 4,-12 17-8,10-7 5,-9 0 5,7 0 0,1-2-3,3-8 2,-10 17-4,10-7-2,-4 0-2,-5 0 9,9-10-3,-8 18-6,5-10 3,-1 3-1,4-11 2,-4 19 0,0-12-3,4-7-1,-6 17 2,5-10-6,1-7-4,-6 13 5,6-13 1,0 0-4,0 15 8,0-15-3,-4 15-1,4-15 4,0 0-14,0 0 4,4 13 2,-4-13 0,0 0-1,0 0-2,0 12 0,0-12 1,0 0 5,0 0-7,4 10 0,-4-10-1,0 0-2,0 0 7,0 0-12,0 0 7,0 0 1,17 2-5,-17-2-1,0 0-2,9 3-2,-9-3 4,15 5 2,-15-5-1,17 0-6,-5 1 1,-12-1 3,28 0-3,-20 0-3,11 0-7,-4 2 6,-15-2-2,32 0-3,-15 0 4,0 0-3,0 2 4,-2-2 1,-2 0-8,-13 0 3,15 2 3,-15-2 0,17-2-3,-17 2 3,12 3-4,-12-3-3,0 0-3,0 0-12,17-1-21,-17 1-24,0 0-49,0 0-26,0 0-42,0 0-46,0 0-32,0 0-241,0 0-552,0 0 245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07T18:51:56.369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76 4 33,'0'0'61,"0"0"-5,-13-3 3,13 3-8,0 0 1,0 0-10,0 0 6,0 0-3,0 0 3,0 0-7,0 0 9,0 0-1,-21 0 9,21 0-10,0 0 4,0 0-1,0 0 3,0 0-1,0 0-8,0 0-2,0 0 4,0 0-2,0 0-5,0 0-4,0 0 12,0 0-5,0 0-9,0 0 8,0 0-4,0 0-2,0 0 1,0 0 10,0 0 5,0 0 0,0 0 3,0 0-1,0 0-3,0 0-3,0 0-3,0 0 8,36 17-2,-27-12-3,3-3 0,1 0-2,4 1-2,-2-1 1,2 2-5,0-1-4,2-1 1,2-2-5,2 5-2,-4-5-2,1 2 0,-3-2-3,0 0 2,-2-2-7,-1 2 1,1 2-3,-15-2-1,21-2-1,-21 2-2,17 0 0,-17 0 0,13 0-2,-13 0 4,15-3-2,-15 3-4,0 0 0,15-2 2,-15 2-2,13 0 0,-13 0 3,0 0 1,14-5 1,-14 5 1,0 0-3,0 0 0,0 0-2,0 0 5,13-4 0,-13 4 3,0 0 3,0 0-6,0 0-1,0 0 0,0 0-1,0 0-2,0 0-1,0 0 1,0 0-2,0 0 0,0 0-4,-23 26 3,23-26-1,-11 10 0,11-10-4,-12 10 6,11-3-5,1-7-2,-12 14 2,1-7 2,1 2-4,3 3 0,-6 0-1,5-1 1,-5 2-5,5 2 10,-5 3-2,-8 2-3,14 1 1,-8 1 0,-2 0 1,-4-1 6,4-3-6,-2 4 4,6 0-1,-1-7 0,3 1 0,-2 0 0,0 5 0,1-5-4,1-2 2,-1 2 1,3-5-2,-4 3 0,5 2-3,-3-6 0,7-1 2,-2-2 0,-1 2-3,-1 0 1,3-2-2,5-7 2,-8 8-3,8-8 5,-8 8-1,8-8-3,0 0 4,-7 12-3,7-12-1,0 0 2,-6 7 1,6-7-4,0 0 2,0 0 1,-9 7-3,9-7 8,0 0-8,0 0-1,0 0-10,-12 4-7,12-4-18,0 0-23,0 0-27,0 0-49,0 0-34,0 0-34,0 0-218,0 0-456,0 0 202</inkml:trace>
  <inkml:trace contextRef="#ctx0" brushRef="#br0" timeOffset="1001">70 210 81,'0'0'92,"0"0"-9,0 0 3,0 0 0,0 0 1,0 0-6,0 0 4,0 0-15,0 0 20,0 0-12,17 23-1,-17-23 5,4 7 2,-4-7-1,10 9-5,-10-9-1,11 6-7,-11-6-6,11 10-2,-3-6-1,1 0-5,-1 2-2,5-2 0,-13-4 0,21 8-7,-10-1-4,-1-5 0,1 2-1,2 3-1,-1-2 0,-3-3-4,8 6-2,-9-4-2,7 3-1,2-2-1,-2 1-2,2 1-1,-4-2-3,-1 2-3,-3-1 3,8 0 13,-2 0-4,-2 2 4,4 0-9,-1 0-2,1 1-2,0-5 2,2 3-2,-6-2 0,0 1-5,-5 2 3,7-4-1,-8-2-5,3 1 0,-1 2 0,-9-5 0,21 6-1,-21-6-2,11 3 2,-11-3 1,12 7-1,-12-7 0,0 0-2,7 2 2,-7-2-2,0 0-2,0 0-1,0 0 0,0 0-1,0 0-2,0 0 0,0 0-7,0 0-14,0 0-19,0 0-22,0 0-29,0 0-37,0 0-35,0 0-28,0 0-39,0 0-140,0 0-391,0 0 173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07T18:51:53.711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424 545 18,'10'5'141,"-10"-5"0,0 0-10,0 0-5,0 0-7,0 0-5,0 0-6,0 0-1,0 0-5,0 0-4,0 0-1,0 0-3,0 0-9,0 0-1,0 0-5,0 0-3,0 0 3,0 0-3,0 0-2,0 0-5,0 0-5,0 0 1,0 0-4,0 0-1,0 0-5,-42-2-4,42 2 0,0 0-6,-17-5-1,17 5 2,-11-3 4,11 3-3,0 0 3,0 0-5,0 0 0,-14-7-1,14 7-1,0 0 3,0 0 2,0 0-7,0 0-3,-15-2 2,15 2-1,0 0 1,0 0 2,0 0-3,0 0-3,0 0-2,0 0-3,0 0 0,-7-6 0,7 6-7,0 0 3,0 0-2,0 0-1,-10-12-3,10 12 0,0 0-5,0 0 4,-9-9-2,9 9 1,0 0 6,-8-9-3,8 9-5,-7-5 20,7 5-24,-12-12 0,7 3 3,5 9-5,-12-11 5,8 3-6,4 8 1,-13-13 0,4 9-2,3-4 0,6 8 1,-13-12 4,5 5-5,3-2-1,-3 2-2,8 7-3,-17-14 6,13 7 2,4 7 0,-11-13-1,5 8-3,-1-4-2,7 9 3,-17-10-4,9 3 4,8 7-4,-9-15 6,3 8 3,6 7-11,-13-14 4,7 9-4,6 5 1,-11-13 0,11 13-2,-10-10 4,10 10-8,-5-11 1,5 11 4,-6-12 4,6 12-2,0 0 1,-4-12 3,4 12 0,0 0 7,0-16-9,0 16 3,0-12 0,0 12 11,0 0-11,6-22-3,-6 22 16,2-13-20,-2 13 2,3-10 3,-3 10-4,4-10 5,-4 10-4,10-14 1,-6 8-7,-4 6 14,9-15-10,-1 8-3,-1-6 5,-1 9-5,-1-4-2,5 3 3,-10 5 3,13-11-1,-5 4-3,1 3 0,2 0 1,-11 4 6,10-10-7,-10 10 2,11-8-1,-11 8 5,14-6-3,-5 2-1,-9 4 15,13-6-18,-13 6 2,8-5-2,-8 5 2,0 0-6,13-6 3,-13 6-2,13 0 4,-13 0-5,0 0 7,23 6-4,-23-6 5,13 2-2,-13-2 3,17 1-6,-17-1-1,12 10 6,-7-6-2,-5-4-1,12 9 4,-5-6-3,-7-3 0,17 8 1,-11-2 14,5 1-11,-1-2 0,-5 1-3,5 0 0,-10-6-1,13 7 1,-9-1-2,-4-6 5,11 13-8,-5-6 7,1 0-3,-3 3 4,-4-10-3,11 16 2,-11-10 3,2 4-5,0 1 6,-2-11-4,4 21 0,-4-12 2,0-9 1,2 20 2,-2-12-7,0-8 1,4 16 5,-4-4-2,0-12-3,-4 17 7,4-17-7,-2 15 2,2-15 1,-6 14 3,6-5-4,0-9 4,-5 14-1,5-14-4,-4 19 1,0-13 1,4-6 2,-6 14 6,1-5-3,5-9-3,-13 19 1,7-12-2,2 2 19,4-9-21,-11 11 4,1-3-8,-1-1 3,0 4 17,-3-2-12,5 1 4,1-6-8,1 5 2,-3 0-4,3-1 4,-10-1 3,9 0-3,1 0-5,-1-1 5,-1 2-2,-5-2-1,9 3-5,-5-4 7,1 7-3,3-4 6,-3 0-2,-5-3 3,3 0-3,11-5-3,-11 12 3,1-5-1,3-1-4,-1-2 8,8-4-10,-17 9 6,8-4-5,9-5-1,-15 12 5,7-7 2,-1 0 1,1 2-3,8-7-1,-9 10-4,1-2 19,-3-4-16,11-4-3,-10 11 5,3-8 1,7-3 2,-10 11-7,6-1-1,4-10-5,-7 13-4,7-13 21,-8 10-9,3-1-5,5-9 1,-4 12 3,4-12 8,-4 13-8,-2-4-1,6-9 2,-3 15 6,3-15-4,0 13-1,0-13 4,0 0 1,0 17 10,0-17 0,3 9-3,-3-9 15,10 11-13,-1-7 0,-9-4 7,15 8-7,-7-1 2,1 0-6,-9-7-3,15 6-1,3 1 2,-9-4 1,6 2-4,-4 0-1,3-2-8,3 3 13,0-2-5,-4 0 2,2-1-3,2-3 2,-2-2-2,-2 4-2,3-2 7,1 2-5,-6-2 1,-11 0-1,26-2 0,-9 0 3,-5 1 9,-12 1-14,24-7 0,-14 2-2,1 0 0,0 2 1,3-4 0,-7 2-2,-1-3 8,5 0-6,-11 8 0,8-14-1,1 9 3,-1-2-3,-8 7 3,7-11-3,-3 1-4,6 3 5,-10 7-2,3-17 1,5 6 2,-8 11 2,4-13-2,-4 0-4,0 13-3,2-15 9,0 6-2,-2 9 3,-4-19-6,0 8 4,4 11-2,-8-20-2,1 9 3,1 2-1,4-6-5,-3 3 3,-3-2 0,-5 1 0,5 5 1,1-1-1,1 0-4,-5 0-1,1 3 2,-1-2-4,1-1-6,-5 2-11,2-3-26,2 2-36,-6-2-31,-4 1-27,6 0-38,-2 2-62,-4 0-63,4 2-71,6-7-223,-6 6-650,3-1 288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07T18:51:59.564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217 45 2,'0'0'74,"0"-12"-11,0 12 1,0 0-6,0 0 2,0 0-7,0 0-5,0 0 8,0 0-11,0 0-1,0-13-3,0 13-4,0 0 5,0 0-5,0 0-3,0 0-1,0 0 1,0 0-1,0 0-7,0 0 1,0 0 0,0 0-1,0 0 6,0 0-9,0 0-2,0 0 1,0 0 0,0 0 3,0 0 5,0 0-3,-8-10 1,8 10-1,0 0 1,0 0-7,0 0 1,0 0 6,0 0-5,0 0-1,0 0 3,0 0-8,0 0 4,-7-10-1,7 10-4,0 0-2,0 0 11,0 0-11,0 0 3,0 0 7,0 0-2,0 0-7,0 0 2,0 0-2,0 0 1,0 0-4,0 0-3,0 0 7,0 0-7,0 0 3,0 0-4,0 0-3,0 0 1,0 0 1,0 0 1,0 0-1,0 0 3,0 0-4,0 0 1,0 0-1,-19 14-1,19-14 1,0 0 4,-8 8-6,8-8 4,0 0-2,-11 8-1,11-8 1,0 0 1,-15 6 2,15-6-1,-6 6-4,6-6 3,0 0-8,-15 5 9,15-5-5,-9 6 3,9-6-3,-12 4 0,12-4 0,0 0 9,-13 7-7,13-7-3,-7 6-2,7-6 3,0 0 5,-8 9-3,8-9-4,0 0 3,-6 7-5,6-7 4,0 0-2,-9 7 2,9-7-7,0 0 13,0 0-2,-11 6-4,11-6-1,0 0-4,0 0 2,-8 6 0,8-6 3,0 0 0,-8 7-4,8-7-3,0 0 4,0 0 0,-7 10-6,7-10 5,0 0 4,-6 5-3,6-5-2,0 0 3,0 0-1,0 0 4,-15 8-2,15-8-1,0 0 0,0 0 0,-6 10 0,6-10 2,0 0-3,0 0 2,0 0 1,0 13 0,0-13-2,0 0 4,0 0 0,0 0-2,0 0-5,0 0 2,0 0 9,0 0-2,0 0-2,0 0 2,0 0-4,-3 12 11,3-12-12,0 0 4,0 0 5,0 0-3,0 0 2,0 0-5,0 0 2,0 0 0,24-2 1,-24 2-2,0 0-3,0 0 0,0 0 2,21-4 5,-21 4-8,0 0 0,0 0 1,13-2-2,-13 2-2,0 0 2,15-5 1,-15 5 0,6-8-2,-6 8-1,0 0 1,11-6 1,-11 6 0,0 0 0,14-5-1,-14 5-1,11-8 1,-11 8 0,0 0 3,7-7-1,-7 7-2,0 0 3,14-8-4,-14 8 2,7-3 2,-7 3-4,0 0 2,12-7-3,-12 7 4,0 0-2,9-8 5,-9 8-6,0 0 3,8-7 2,-8 7-3,0 0 2,11-8 0,-11 8 3,0 0-2,6-9-3,-6 9 5,0 0-3,0 0-1,7-9 0,-7 9 0,0 0 3,0 0-2,0 0-3,4-9 3,-4 9 0,0 0 2,0 0 1,9-12-2,-9 12 4,0 0-4,4-7 3,-4 7 6,0 0-2,0 0 2,0 0-1,10-9-3,-10 9-1,0 0 6,0 0-5,3-9 1,-3 9-3,0 0 3,0 0 1,0 0 5,0 0-7,0 0 1,8-10-1,-8 10 1,0 0-1,0 0-1,0 0-2,0 0 0,0 0 0,0 0 2,0 0 1,0 0-5,0 0-3,0 0 5,0 0-4,0 0 4,0 0-3,0 0 0,0 0-5,0 0 4,0 0-2,0 0 3,0 0 1,0 0 0,0 0-4,0 0 0,0 0 0,-25 19 3,25-19-3,-11 6 3,11-6-4,0 0 6,-13 7-1,13-7-3,-10 5-4,10-5 1,0 0-1,-7 12 5,7-12 0,-10 7 1,10-7-4,-9 8 1,9-8 3,-6 8-4,6-8-2,-9 6 6,9-6-3,0 0 0,-6 9 0,6-9 0,0 0-2,-9 6 3,9-6-2,0 0 0,-12 7 1,12-7 1,0 0 0,0 0-1,0 0-2,-5 7 3,5-7-2,0 0 1,0 0-3,0 0 6,0 0-3,0 0 0,0 0 0,-8 10 0,8-10-1,0 0 1,0 0 2,0 0-2,0 0 4,0 0-3,0 0-2,0 0-1,0 0 3,0 0-2,0 0 1,0 0-2,0 0 4,0 0-2,0 0 0,0 0 2,0 0-2,0 0-2,0 0 6,0 0-3,0 0-1,0 0-1,0 0 5,0 0 1,0 0-6,36-17 5,-36 17-6,13-5 4,-13 5-3,6-6 0,-6 6 2,7-7 0,-7 7 1,12-8-6,-12 8 3,6-9 2,-6 9-4,7-9 6,-7 9-2,8-7 0,-8 7-3,3-10 2,-3 10 2,0 0-3,8-11 5,-8 11-4,9-6-3,-9 6 3,0 0 1,8-7-1,-8 7 0,0 0 3,0 0-3,11-3 5,-11 3-2,0 0-2,0 0-2,0 0 5,0 0 0,14-4-1,-14 4 1,0 0 0,0 0-4,0 0 2,0 0-1,0 0 2,0 0 2,0 0 0,0 0-6,0 0 5,0 0-2,0 0 5,0 0-6,0 0-1,0 0 0,0 0 4,0 0-1,0 0 0,0 0-1,0 0-3,0 0 4,0 0-2,0 0-2,0 0 4,0 0-1,0 20-2,0-20 0,0 0 3,0 0-3,1 11 1,-1-11-2,0 0 3,0 0-1,0 0 2,0 0 1,2 17-5,-2-17 3,0 9 1,0-9-5,0 0 3,6 13 0,-6-13 2,0 0-6,0 11 6,0-11-6,0 0 4,0 0 2,0 15-2,0-15 0,0 0 2,0 0-1,0 13-2,0-13 3,0 0-3,0 0 3,0 0-2,0 0-2,-6 13 6,6-13-4,0 0 2,0 0-6,0 0 5,-2 11-2,2-11 3,0 0-6,0 0 6,0 0-5,-1 15 3,1-15-2,0 0 3,0 0-1,0 15-2,0-15 1,0 0 0,0 0 2,-4 9-2,4-9-1,0 0 3,0 0 0,-4 11-1,4-11-1,0 0-1,0 0-1,0 0 3,0 0-2,-6 13 1,6-13 0,0 0 3,0 0-2,0 0 1,0 0-2,0 0 0,0 0 3,0 15-3,0-15-5,0 0 4,0 0 1,0 0 1,0 0 1,0 0 0,0 0-3,0 15 3,0-15-2,0 0 2,0 0-3,0 0 2,0 0-2,-3 11 2,3-11-1,0 0 0,0 0 2,0 0 1,0 0-3,0 0 1,0 0-2,-2 11 2,2-11 0,0 0 0,0 0-3,0 0 5,0 0-6,0 0 6,0 0-3,0 0-3,0 0 1,0 15 4,0-15-2,0 0-2,0 0 1,0 0 3,0 0-3,0 0-1,-2 11 1,2-11 0,0 0 0,0 0 0,0 0 1,0 0 0,0 0-1,0 0-2,0 0 4,0 0-1,-4 13-4,4-13 9,0 0-3,0 0-1,0 0-2,0 0 3,-4 12-2,4-12 3,0 0-4,0 0-1,0 0 6,0 0-4,0 14-1,0-14-2,0 0 5,0 0-2,0 0 1,0 0-1,0 0-2,0 0 1,0 0 3,0 15-1,0-15-1,0 0-2,0 0 1,0 0 2,0 0-1,0 0 0,0 13-3,0-13 1,0 0 4,0 0 0,0 0 1,0 0-2,0 0-5,0 13 7,0-13-6,0 0 4,0 0-2,0 0 3,0 0-4,0 0 5,4 10-5,-4-10 1,0 0 3,0 0-3,0 0 0,0 0 1,0 0 0,0 0 1,0 0-2,0 15 1,0-15-2,0 0 3,0 0 0,0 0-1,0 0 0,0 0 0,0 0-1,0 0 5,-4 17-6,4-17 4,0 0 1,0 0-3,0 0-2,0 0 4,0 0 0,0 0-4,0 13 0,0-13 5,0 0-4,0 0 0,0 0 0,0 0 1,0 0 0,0 0 0,0 13-6,0-13 6,0 0 0,0 0-3,0 0 6,0 0-2,0 11-2,0-11 1,0 0 1,0 0 0,0 0 1,4 13 2,-4-13-6,0 0 1,0 0 3,0 0 0,0 0-3,0 0 3,0 13-4,0-13 0,0 0 0,0 0 1,0 0-1,0 0 6,0 0-3,0 0-1,0 0-1,0 0 4,0 0-1,0 0-1,0 13-1,0-13 0,0 0 0,0 0 1,0 0 1,0 0-3,0 0 1,0 13 1,0-13 0,0 0 1,0 0-5,0 0 0,4 11 1,-4-11 1,0 0 1,0 0 4,0 0-7,0 0 2,0 0-2,0 0 4,2 13-2,-2-13-1,0 0 2,0 0 1,0 0-2,0 0 3,0 0 2,0 0-5,2 11 1,-2-11-3,0 0 5,0 0-3,0 0 3,0 0-3,0 0-1,0 0 3,0 0 1,0 0-2,0 0 0,1 13 0,-1-13-4,0 0 5,0 0-3,0 0 4,0 0-4,0 0 3,0 0-1,0 0 1,0 0-2,0 0 2,0 0-1,0 0 0,0 0 1,0 0 1,0 0-3,0 0 2,0 13-1,0-13 1,0 0 1,0 0-1,0 0 0,0 0-2,0 0 0,0 0-3,0 0-3,0 0-4,0 0-12,0 0-13,0 0-16,0 0-24,0 0-20,0 0-33,0 0-43,0 0-173,0 0-372,0 0 166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07T18:55:48.450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749 17 5,'0'0'178,"0"0"-7,0 0-2,0 0-3,0 0-4,8-8-4,-8 8-4,0 0-5,0 0-6,0 0 0,0 0-5,0 0-2,0 0-9,0 0-4,9-9-4,-9 9-12,0 0 2,0 0-6,0 0-5,0 0-8,0 0 0,0 0-4,0 0-3,0 0-6,0 0-6,0 0-5,0 0-1,0 0 2,0 0-6,0 0-2,0 0 4,0 0-7,0 0 4,0 0-1,0 0 4,0 0-5,0 0 4,0 0-4,0 0 3,0 0-2,0 0-4,0 0-2,0 0 15,0 0-10,-53 7-10,53-7 4,-13 9-4,0-6-3,13-3-2,-15 6-4,9-3-5,6-3-3,-19 6-1,12-3-4,-5 4-2,1-4 1,0 1-2,-3 0 1,5 3 2,-8 0-4,2-2 1,1 2 9,-1-3-11,0 6-2,0-3-2,0 1 2,0 0 0,-2-4 0,0 8-6,2-3 4,-6 2-4,4-3 8,0 3-4,2-4 6,-4 2-4,6-1 7,-4 1-7,-2 0-1,5 0 0,1 1 0,-2 0-1,0 0 2,4-3-4,-5 2 0,3 3 4,0-1-4,2-1 1,1 1 0,-5 1 1,2-3-8,1 0 7,1 5 6,2-2 0,-1-5-11,3 4 6,-3 1 6,1 1-8,-1-3 2,6 1 2,-5-1-1,3 3 1,1-6 1,1 5 0,0-2 1,4-10 3,-6 16-2,8-5 2,-2-11-5,0 23 3,8-14 1,-6 3 6,5-4 1,-1 2 4,5 2-1,3-3-2,1 1-2,0 1-4,-2-4 2,4 3-1,4-2-2,-2-4 1,2 4-2,-1-3 0,-1 1-7,0 1 3,0-4-4,0 1-4,-2 0 7,-2-1-4,4-2-1,-6 3 1,6-2-1,-2-2-4,-4 2-1,-13-2 2,21-2-4,-7 2 2,-1-2-2,-13 2-4,21-8-2,-14 4 2,3 0-5,-1-1 0,-1-4 1,3-3-10,-3 5-8,-3-1 4,7-7-2,-3 8 3,-5-4-1,1 1-4,-3-6-4,4 6 3,-6-1 0,2-2-2,-2 1-4,0-4 3,0 16-6,-2-21-1,-4 12 1,3-7-2,-1 2-4,-4 4 10,4 1-1,-5 0 2,5 0 0,-1 0 3,-7 2-1,5-2-2,-3 2 2,1-1-3,-3-1 1,5 2-4,-1 1 2,-3-4-2,3 3-6,-3 3-19,2-5-44,9 9-71,-14-13-66,5 9-95,9 4-93,-8-7-283,8 7-764,0 0 339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07T18:49:41.355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0 293 41,'0'0'84,"0"0"-1,0 0-7,0 0-1,0 0-7,0 0-6,0 0 6,0 0-3,0 0-1,0 0-4,0 0 4,0 0 3,0 0-11,0 0 10,0 0-8,0 0 0,0 0 2,0 0-4,0 0-1,0 0 1,0 0-2,0 0-2,0 0 1,0 0-6,0 0 7,0 0-6,0 0 2,0 0-6,0 0 2,0 0 2,0 0 0,0 0-9,0 0 4,0 0 2,0 0-1,0 0-4,0 0-2,0 0 0,0 0-7,0 0 0,0 0 1,0 0 1,0 0-1,0 0 1,0 0-2,0 0-7,0 0 1,0 0 4,0 0-3,0 0-4,0 0 6,0 0 1,0 0-4,0 0-1,0 0-3,0 0 1,0 0 0,0 0-1,0 0 1,0 0 0,0 0-1,0 0 2,0 0-1,0 0-2,0 0-2,0 0 0,0 0-1,0 0 2,0 0-1,0 0 1,0 0-1,0 0 1,0 0-2,0 0 6,0 0-5,0 0 1,0 0 2,0 0 1,0 0-2,0 0-3,0 0 4,0 0 1,0 0-2,0 0 0,0 0 0,0 0 1,0 0-1,0 0 0,0 0 0,0 0-3,0 0 3,11-21-1,-11 21-4,0 0 6,9-13-4,-9 13 6,4-7-5,-4 7 3,4-12-1,-4 12-6,6-9-2,-6 9 6,7-9-1,-7 9-1,4-12 3,-4 12-2,2-9 0,-2 9-6,4-13 5,0 6 2,-4 7 2,11-16-11,-11 16 0,4-14 6,1 4 1,-5 10-9,8-14 4,-8 14 2,7-17-4,-5 11-1,-2 6 10,6-16-10,0 11-1,-6 5 0,7-13 2,-7 13 1,8-13 6,-4 7-11,-4 6 2,5-12-3,-5 12-1,8-6 1,-8 6 2,7-8-5,-7 8-1,6-7 1,-6 7 4,0 0 1,0 0 0,11-11 10,-11 11-13,0 0 5,0 0-1,0-7-3,0 7 2,0 0-5,0 0 1,0 0-2,0 0 0,0 0 3,0 0-7,0 0 5,0 0 0,0 0-4,0 0 5,0 0-4,0 0 1,0 0-2,0 0 6,0 0-2,-15 29-3,15-29 0,-5 10 2,5-10 0,-8 12-1,8-12 1,0 0-1,-8 14 3,8-14 0,-3 9-3,3-9 0,-2 12 1,2-12-2,-4 14 7,4-14-7,-4 12 4,4-12-4,-4 13 4,4-13-3,-1 11-3,1-11 6,-2 12-1,2-12 0,-2 12-5,2-12 5,0 15 1,0-15 3,0 0-4,0 17 11,0-17-8,2 13 4,-2-13-9,0 11 0,0-11-3,0 0 1,0 15-2,0-15 2,0 0 3,0 14-2,0-14 0,0 0 1,-2 13-3,2-13 2,-4 12 2,4-12 2,0 0 11,-2 17-9,2-17-4,0 0 1,-2 16 0,2-16 3,-2 14-7,2-14 2,-2 18 1,2-18-1,0 15-3,0-15 2,0 16 0,0-16 7,0 16-2,0-16-5,0 19 6,0-19-5,-3 15 2,3-15 1,0 14-5,0-14 0,0 14 3,0-14-1,3 13 1,-3-13 2,0 11 2,0-11-5,0 0 1,-3 17-2,3-17 10,0 0-9,0 0-1,-4 15 2,4-15 3,0 0 0,0 0-12,-2 13 9,2-13-4,0 0 3,0 0 3,0 0-1,0 0-7,0 0 6,0 0 14,6 12-22,-6-12 12,0 0-11,0 0-1,0 0 3,0 0-5,0 0-5,0 0-3,0 0-10,0 0-6,0 0-18,0 0-15,3 10-25,-3-10-27,0 0-38,0 0-48,0 0-37,0 0-249,0 0-533,0 0 236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07T18:49:43.950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176 133 45,'0'0'84,"0"0"0,0 0-5,0 0-5,0 0-13,0 0 1,0 0-3,0 0 2,0 0-14,0 0 0,0 0-5,0 0-1,0 0 1,0 0-8,0 0 11,0 0-7,0 0-2,0 0 9,0 0-12,0 0 6,0 0-2,0 0-1,0 0-2,0 0 2,0 0-8,0 0 0,0 0 2,0 0-1,0 0-3,0 0 5,0 0-11,0 0 4,0 0 2,0 0-1,0 0-7,0 0 2,0 0 0,0 0 7,0 0-15,0 0 13,0 0-2,0 0 1,0 0 2,0 0-1,0 0-1,0 0 3,0 0-7,0 0 7,0 0-9,0 0-1,0 0-1,0 0 2,0 0 4,0 0-2,0 0 0,0 0 1,0 0 2,0 0 1,0 0 3,0 0 1,0 0 2,0 0 3,0 0 3,0 0 0,0 0-2,-10-5-3,10 5 1,0 0-2,0 0-2,0 0 0,0 0 3,0 0 0,0 0 3,-7-10-2,7 10 4,0 0 3,0 0 2,0 0 3,0 0-2,-4-13-3,4 13 1,0 0-1,0 0 5,0 0-3,-2-15 1,2 15-3,0 0-1,0 0-3,0 0-3,0 0 7,0 0-11,6-17-3,-6 17 2,0 0-8,0 0 3,3-7-3,-3 7-4,0 0 0,0 0 1,6-11-5,-6 11 1,0 0 0,0 0-5,6-9-1,-6 9 2,0 0-1,0 0 0,0 0 0,0 0-3,4-9 0,-4 9 2,0 0-2,0 0 0,0 0-3,0 0 0,9-6-1,-9 6 1,0 0 1,0 0 1,0 0 1,8-5-5,-8 5 5,0 0-3,0 0-2,0 0 5,0 0-3,9-10 1,-9 10-2,0 0 3,0 0-6,9-5 6,-9 5 0,0 0-3,0 0-1,0 0 4,0 0 1,0 0-3,10-3 1,-10 3-3,0 0 2,0 0 4,0 0 1,17-3-3,-17 3 2,0 0 2,0 0-6,0 0 5,9-7 4,-9 7-3,0 0 2,0 0 11,0 0-11,0 0 0,0 0-2,21 2-2,-21-2 4,0 0 4,15 2-1,-15-2-7,0 0 6,12 3 9,-12-3-8,0 0 1,13 4 0,-13-4 2,0 0 0,7 7 1,-7-7-2,10 6-9,-10-6 22,0 0-19,6 9 1,-6-9 5,0 0-4,9 9 8,-9-9-6,10 10 2,-10-10-5,7 2 12,-7-2-13,0 0 2,13 9-3,-13-9 1,0 0-5,0 0 6,8 5 0,-8-5-7,0 0-2,6 10 17,-6-10-8,0 0-6,0 0 7,0 0-9,-4 19-1,4-19 5,0 0-4,-10 10-1,10-10 4,0 0 4,-5 10-1,5-10 5,-10 7-4,10-7-2,-2 9-4,2-9-2,0 0 1,-7 12-2,7-12 2,0 0-1,-8 12 4,8-12-1,0 0-3,-6 11 0,6-11 1,-3 10 4,3-10-2,-4 9-5,4-9 5,-11 8-7,11-8 6,-10 9-6,10-9 20,-9 9-15,9-9 1,-12 9-4,12-9 4,-7 10 2,7-10-4,-10 8 1,3-1 0,7-7-4,-12 7 3,12-7 0,-9 7-2,9-7 4,-11 6 0,11-6-6,-12 7 4,12-7-1,-9 6 3,9-6 0,-13 5-3,13-5-2,-12 7 1,12-7 2,-17 5 0,17-5-4,-11 5 15,11-5-13,-13 5 1,13-5-4,-17 8 15,17-8-10,-17 5-3,9 1 5,8-6-3,-19 6 3,10-3 10,1 1-12,8-4-2,-17 3 3,17-3-2,-15 6-2,15-6-2,-10 6 7,10-6 0,0 0-3,-13 7 1,13-7-6,0 0 5,0 0 2,-9 4-6,9-4 15,0 0-9,0 0 2,0 0-2,0 0-3,0 0 2,0 0-1,0 0 1,0 0 3,0 0-2,0 0 0,0 0 7,0 0-11,0 0 8,19 20-2,-19-20-2,7 4 2,-7-4-6,14 3 8,-14-3-8,15 6 9,-6-4-13,-9-2 8,19 2 2,-10 1-6,3-1 4,-3 2 2,-9-4 1,25 4-3,-16-2 1,-9-2 14,15 3-10,-5-1-8,5 0 8,-15-2-6,17 3 9,-17-3 1,15 5-2,-5-2 0,-10-3-5,13 2 7,-13-2-10,0 0 7,15 3 2,-15-3-6,8 4-2,-8-4 5,0 0 2,0 0-9,0 0 4,0 0 0,0 0-2,13 2 4,-13-2-3,0 0-7,0 0 6,0 0 0,0 0-3,0 0 5,0 0-6,9 4 3,-9-4-3,0 0 1,0 0 0,0 0 0,0 0-11,0 0-3,0 0-3,0 0-14,0 0-11,0 0-10,0 0-16,0 0-14,0 0-29,0 0-36,0 0-51,0 0-61,0 0-269,0 0-574,0 0 254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07T18:49:46.440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0 0 64,'0'0'130,"0"0"-3,0 0-12,0 0-5,0 0-3,0 0-13,0 0-3,0 0-2,0 0-8,0 0 6,0 0-6,0 0-4,0 0 1,0 0-1,0 0 4,0 0-3,0 0 4,0 0-2,0 0-3,0 0 0,0 0-1,0 0-3,0 0-3,0 0 4,0 0-1,0 0 0,0 0 2,0 0-8,0 0-4,0 0-1,0 0-6,0 0-3,0 0-6,0 0-1,0 0-2,0 0-5,0 0-2,0 0-4,0 0-1,0 0-1,0 0-3,0 0 3,0 0-3,0 0 1,42 5 0,-42-5 2,15 5 2,-15-5 3,17 5-5,-9-3-4,3 1 5,-11-3-8,17 2 13,-17-2-11,17 3 5,-9-1 1,-8-2-2,17 6 1,-14-2-1,-3-4 0,10 3-8,-10-3 1,0 0 0,11 8-7,-11-8 6,2 9 12,-2-9-17,0 15 0,0-15-4,0 0 13,-2 18-11,2-18-2,-3 13 2,3-13 7,-8 14-4,6-6-9,2-8-3,-8 13 2,8-13-1,-7 14 2,3-7-1,4-7 0,-7 11-5,7-11 3,-10 9-4,10-9-3,-9 8 1,9-8 1,-12 7 5,12-7-4,-7 3-1,7-3-1,-17 5 3,17-5-3,-17 0-2,17 0 4,-12 1-5,12-1 15,-13 2-12,13-2 0,0 0 2,0 0-12,0 0 9,-15 0-1,15 0 1,0 0 13,0 0-11,0 0-6,0 0 7,0 0 5,0 0-5,0 0 1,0 0 10,0 0-11,44 5 5,-31-1-2,-2 4 5,2-5 1,4 4 0,-3 0 1,1-4 11,-2 5-4,-2-3 1,3 2 1,-3-1 6,-4 0-2,7 1 13,-7 1-20,3-1 2,-3 0 0,-7-7-4,13 11 9,-9-5-5,-4-6-10,0 0 9,8 11-7,-8-11 7,2 11-6,-2-11-4,0 0 12,-2 13-8,2-13 4,0 0-5,-8 13-2,8-13 2,-15 13 2,9-7-6,-3-1 3,9-5 3,-11 10-6,-1-7 1,-1 1 6,6 1-4,-5 1 1,12-6-10,-23 5-3,16-1-7,-4-1 9,11-3 6,-17 7-5,7-4 2,10-3 0,-17 2-8,17-2 8,-15 2-7,15-2 11,-15 3-5,15-3 2,0 0 2,-13 3-11,13-3 3,0 0-6,0 0-14,-14 0 2,14 0-16,0 0-17,0 0-12,0 0-21,0 0-23,0 0-32,0 0-42,0 0-41,0 0-39,0 0-55,0 0-209,0 0-568,0 0 252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07T18:49:51.108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139 33 103,'0'0'96,"0"0"-3,0 0-12,0 0 9,-7-8-10,7 8-12,0 0 1,0 0-4,0 0 0,0 0-1,0 0 1,0 0-4,0 0 3,0 0-2,0 0-2,0 0-2,0 0 6,0 0 1,0 0 0,0 0 3,0 0-4,-4-12 2,4 12-4,0 0-4,0 0 4,0 0-2,0 0-3,0 0-2,0 0 2,0 0-1,-4-13 1,4 13 4,0 0 1,0 0-5,0 0 2,0 0 5,0 0-5,0 0 1,0 0 14,0 0 1,0 0-6,0 0-3,0 0 3,0 0-1,0 0-5,0 0 2,0 0-5,0 0-5,0 0 1,0 0-2,0 0-3,0 0-2,0 0-3,0 0 8,0 0-5,0 0 6,0 0 1,0 0 1,0 0-1,0 0 1,0 0 4,0 0 1,0 0-7,-13 26 0,13-26-9,-9 15-6,1-4 3,8-1-3,0-10-6,-11 14 0,5-5-3,6-9-4,-7 17-2,-1-7-7,4-2-10,-3 2 15,1 1-8,-2-4-3,3 3 14,-3-1-16,8-9-2,-7 16 6,7-16-1,-8 14-2,8-14 0,-4 15-19,4-15 16,-2 15-3,2-15-1,-3 10 2,3-10 1,0 0 1,0 15-1,0-15-7,3 13-2,-3-13 5,2 9 2,-2-9-4,2 11 7,-2-11-6,0 0 4,0 0-2,8 8 6,-8-8-15,0 0-1,0 0-5,0 0 11,5 9 7,-5-9-7,0 0 2,0 0 1,0 0-17,0 0 10,0 0-2,0 0 9,0 0-3,0 0 2,0 0-4,0 0 5,0 0-8,0 0 9,0 0-3,0 0 2,10 3-6,-10-3 10,0 0-9,0 0 8,0 0-9,19-1 0,-19 1 4,0 0-2,21-2 6,-21 2 1,13 2-5,-13-2-5,17 0 2,-17 0 0,19 0 0,-12 3 6,6-3-7,-13 0 0,21 5 2,-9-4-2,1 1 3,-4 0-3,6 0 2,-7 1 1,-8-3-6,21 5 12,-10-4-2,-11-1-2,17 2 12,-17-2-17,17 5-1,-17-5 3,12 2 3,-12-2-5,17 2 4,-17-2-3,9 1-5,-9-1 0,0 0-5,11 3-11,-11-3-12,0 0 1,0 0-9,0 0-1,0 0-9,8 5-6,-8-5-22,0 0-20,0 0-15,0 0-19,0 0-22,0 0-26,0 0-28,0 0-20,0 0-23,0 0-226,6-21-519,-6 21 231</inkml:trace>
  <inkml:trace contextRef="#ctx0" brushRef="#br0" timeOffset="907">503 187 13,'0'-15'142,"0"15"-8,0 0-1,0 0-8,1-14 8,-1 14-7,0 0-3,0-13-2,0 13-6,0 0-2,0-13-3,0 13 0,0 0 2,0 0 3,-3-20-1,3 20-5,0 0 1,0 0-6,2-15-5,-2 15-4,0 0-1,0 0-2,-2-14-3,2 14-5,0 0 2,0 0-2,0 0 4,0 0-1,0 0-4,0-15 3,0 15-2,0 0 3,0 0-8,0 0-1,0 0 2,0 0 8,0 0-14,-8-8 4,8 8-5,0 0 0,0 0-17,0 0 16,0 0 0,-4-12-1,4 12 1,0 0-13,0 0-7,0 0-5,0 0-12,0 0 6,0 0-1,0 0 12,0 0 3,0 0 0,0 0-21,0 0 19,-28 17-4,22-12 2,6-5-3,-11 12 0,3-7-1,8-5-16,-9 11 10,5-1 3,4-10 0,-11 18-3,7-11-8,-2 5 0,-3-2-1,3 4 4,1 0-6,-3-4 5,-2 5-2,3-3 0,-1 3 4,-1 0-2,5-5-1,-7 2-4,3 5 2,-1-2 5,-3-2-5,9 0 3,-7 0-7,6 4-3,-7-5 2,5-2-5,-1-1-1,3 2 1,-4-1 5,3-2-6,1 2 0,-4 1-3,8-11 2,-9 13-5,5-4 3,4-9-4,-9 13 0,9-13-1,-4 11 0,4-11-1,-6 10-4,6-10-1,-2 10 2,2-10 0,0 0-1,0 0-7,0 0 5,-3 15-1,3-15-3,0 0-1,0 0 4,0 0-1,0 0-1,0 0-4,0 0 0,0 0-5,0 0-2,0 0-6,0 0-13,0 0-7,0 0-10,0 0-14,0 13-12,0-13-17,0 0-10,0 0-13,0 0-30,0 0-21,0 0-40,0 0-37,0 0-41,11 6-46,-11-6-51,0 0-293,0 0-725,23 0 321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07T18:49:55.597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242 39 51,'0'0'129,"0"0"-16,0 0 7,0 0-9,0 0 2,0 0-7,0 0-2,17 0-4,-17 0-3,0 0-1,0 0 2,0 0-2,0 0-3,0 0-3,0 0 1,0 0-2,0 0 3,10 8-2,-10-8-3,0 0 3,0 0-4,0 0-2,0 0-2,0 0 0,0 0-9,0 0 1,0 0-4,0 0 0,0 0 0,0 0-5,0 0 23,0 0-6,0 0-3,0 0-1,0 0-1,0 0-5,0 0-3,0 0-5,0 0 0,0 0-4,-42 0 1,42 0-7,-17-1 0,17 1-3,-21-2 0,21 2-7,-17-4-10,17 4-1,-19-3 6,19 3-12,-21-4-2,21 4 0,-17-6-4,6 4 0,11 2 0,-19-7 2,19 7-7,-11-1 2,11 1-2,-13-5-5,13 5 2,0 0 5,-16-3-10,16 3 6,0 0 6,0 0-8,-11-5 4,11 5 2,0 0-3,0 0 2,0 0 6,0 0-1,0 0 3,0 0 0,0 0-5,0 0-5,0 0 5,0 0 4,0 0 1,0 0 13,-13-4-17,13 4-3,0 0 2,0 0 3,0 0-5,0 0 0,0 0 4,0 0 2,0 0 2,0 0-1,0 0 9,0 0-3,0 0-8,0 0 8,0 0 2,0 0-4,0 0 6,0 0 1,0 0 2,0 0-7,0 0 4,0 0-1,0 0-2,4 27 2,-4-27-1,5 13-2,-5-13 6,4 14 3,-4-14-4,4 16-7,0-9 14,-4-7 0,0 13 1,0-13 2,3 19-11,-3-10 6,0-9-2,0 17 3,0-17-2,-3 17 0,-1-7-4,4-10-5,-2 19 4,0-8-1,0 1 4,2-12-1,0 18-2,-2-5 2,2-13-10,0 20 5,-2-6 2,2-2 0,0-12-25,0 24-3,0-13 2,-3 4 1,6-2 1,-6 0 2,3 0-1,0-13 0,-4 19-1,4-9 1,0-10 0,-6 15 0,6-15-2,0 15-1,0-15 0,0 0-1,-2 13-2,2-13 4,0 0-1,0 0-5,0 15 0,0-15 1,0 0-1,0 0 3,0 0 6,0 0-11,0 0 0,2 11 2,-2-11-5,0 0 5,0 0-2,0 0-1,0 0-2,0 0-3,0 0 2,0 0-2,0 0-2,0 0 0,0 0 0,0 0-1,0 0 1,0 0 5,0 0-5,-15 4 3,15-4-3,0 0 3,0 0-5,0 0 4,0 0 1,0 0-6,0 0 6,0 0-1,0 0 0,0 0 2,0 0-2,0 0 0,0 0-2,0 0 1,0 0-1,0 0-2,0 0 3,0 0 4,0 0-3,0 0 0,36-8 3,-23 10-4,-13-2 4,21-4-1,-12 4 1,-9 0 2,25 2-1,-10 0-3,-2-2 0,-1 2-1,-12-2-1,24 2 5,-18 0-2,-6-2 3,15 4-7,-15-4 11,13 5-4,-13-5 4,12 8 1,-12-8 1,7 7 0,-7-7-1,6 11 0,-2-4 1,-4-7-1,3 13 1,-3-13-1,0 15 1,0-15-2,4 13 1,-4-13-1,0 17 3,0-17-3,0 19-2,0-19 0,-4 18-3,1-9 5,3-9 0,-2 16-1,2-16 0,-4 15-1,0-7 1,4-8 1,-4 14-2,4-14 3,-11 12-1,4-7-3,7-5 1,-17 8-9,7-6-10,-3-1-14,13-1-20,-27 4-22,14-4-31,-4 3-40,-2-6-42,6 1-44,-4 2-49,17 0-66,-23-5-67,10 5-341,13 0-815,0 0 361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07T18:50:49.390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310 142 15,'0'0'137,"0"0"-8,0 0-4,0 0-4,0 0-6,4-7-8,-4 7-4,0 0-9,0 0 1,0 0-6,0 0-3,0 0-2,0 0-3,0-14-6,0 14-8,0 0-1,0-15-2,0 15 6,0 0 3,0 0-7,-4-18 3,4 18-15,-6-15-4,6 15-4,-9-10-3,9 10-2,-9-12-5,9 12 0,-10-11-7,2 6-2,8 5-2,-13-8 2,13 8-4,-11-7-4,1 3-1,10 4-3,-17-6-4,10 2 1,7 4 0,-17-3-1,17 3-5,-17-4 1,17 4-1,-19 0 3,19 0-3,-15 4 0,15-4-2,-10 2 4,10-2 3,-17 3-2,17-3 1,-20 8-2,12-6-2,8-2 2,-11 11 1,5-2-3,-2-4-1,-3 8 2,5-6 3,-1 0-2,7-7 4,-12 16-4,9-9-1,1 5 5,-2 1 0,-2-4-1,4 2 2,2-11-2,-5 22 5,1-7 1,4-5-4,0-10 3,0 18-4,0-18-2,0 17 4,4-9-1,0 4-2,-4-12 0,3 16 1,3-9 3,-6-7-3,8 12 0,1-9-4,-9-3-1,13 10 1,-13-10 6,15 5-4,-15-5 3,12 7-5,-7-6-1,-5-1-2,17 4 3,-17-4-2,19 0 4,-19 0-4,17 0 0,-17 0-3,17-5 1,-5 2 3,-12 3-3,11-7 2,-5 2-5,-6 5-1,13-15 3,-7 7 3,-1-1-9,7-1 0,-9 2 0,7-2-5,-6-2 1,3 5-1,-3-1 0,0-4 2,5 3-2,-9-2 1,0 11-1,4-24 2,-4 15 1,0 9-2,6-17 0,-6 17-2,2-15-1,-2 15 3,1-16 0,3 9-1,-4 7 1,0 0 3,0-18-1,0 18 2,0 0-3,-4-12 2,4 12 1,0 0-2,0 0 4,0 0-4,0 0 1,-3-12 3,3 12 3,0 0-3,0 0 1,0 0-1,0 0 1,0 0 3,-23 24 5,21-14-2,-4 1 5,6-11-2,-3 20 4,3-5-4,0 0 10,0-1-4,0 3 6,0-1-7,0-1 8,0 2 2,0 4-1,3-2-1,3-3 3,-4 3-1,0-3 5,-2 1-1,2 1-3,3-3 3,-1 4-3,-4-1 1,0 1 2,0-5-1,0 3 10,4 2-4,-4-1-4,6 0 1,-4-1 2,1-2 1,3 2-8,-6-6 12,8 0-8,-8 4-5,5-6-4,-5 2 0,6-2 3,-6-9 2,0 21 7,6-13-12,-6-8 0,0 12-2,0-12-4,0 11-1,0-11 2,0 0-6,3 12-2,-3-12 2,0 0 2,0 0-5,0 10 0,0-10 1,0 0-2,0 0-2,0 0-1,0 0 14,0 0-19,0 0 0,0 0-52,0 0-43,0 0-50,0 0-57,0 0-50,0 0-276,0 0-573,0 0 254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0-07T18:50:51.019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28 228 16,'0'0'127,"0"0"2,0 0-13,0 0-6,0 0-15,0 0-4,0 0-1,0 0-7,0 0-3,0 0-5,0 0-8,-27-18-3,27 18-5,0 0-6,0 0 3,0 0-10,0 0-3,0 0 0,0 0-6,0 0-8,0 0 1,0 0-3,0 0 0,0 0-4,0 0-6,0 0 0,0 0 4,0 0-5,0 0-3,0 0 4,0 0-8,0 0 2,0 0 3,0 0-7,0 0 7,0 0-2,0 0-6,0 0 2,0 0 4,0 0-1,0 0-6,0 0 4,0 0 3,0 0-15,0 0 14,0 0-5,0 0-2,0 0 9,0 0-12,0 0 7,0 0 1,0 0-1,0 0-2,0 0-2,0 0 2,0 0 5,0 0-1,0 0 1,0 0-1,0 0 0,0 0 2,0 0 3,0 0-3,0 0-2,0 0-1,0 0 0,0 0 5,0 0-1,0 0-3,0 0 6,0 0-2,0 0 2,0 0-3,0 0 7,0 0-3,0 0 7,0 0-8,0 0 8,0 0-1,0 0 4,0 0 1,0 0 0,0 0 0,0 0-4,0 0 6,0 0 1,0 0 2,0 0 1,0 0 0,0 0-1,0 0-1,0 0-7,0 0 3,0 0 1,0 0-2,0 0 0,0 0-5,-1-13-3,1 13-2,0 0-2,0 0 0,1-19 1,-1 19-3,0 0-4,0 0 0,6-20 1,-6 20-4,4-11 5,-4 11-4,7-14-2,-3 9-5,-4 5 0,6-18 0,-4 10-1,-2 8-3,9-17 2,-5 8 4,-4 9-4,2-16-1,-2 16 1,6-13-2,-5 6 0,-1 7-1,0 0 0,4-15-1,-4 15 3,0 0-2,0 0 1,4-14 0,-4 14-1,0 0 1,0 0 4,0 0-2,0 0 2,0-11-4,0 11 3,0 0-3,0 0 5,0 0-5,0 0 3,0 0-4,0 0 5,0 0-3,0 0 2,0 0-4,0 0 2,0 0-6,8-7 5,-8 7 0,0 0 2,0 0-4,0 0 10,0 0-6,0 0 0,0 0 0,-4 37-2,4-37 3,4 17 3,-4-17 1,2 15 2,-2-15 0,3 14 3,3-5 1,0-1-1,-6-8 3,3 19 1,1-11-1,-4-8 9,2 17-9,-2-7 1,0-10 0,2 18 2,-2-7 0,2-2 5,-2-9-4,0 23 3,0-14 1,0-9 2,2 22-5,3-11 0,-5 1 10,0-12-5,0 25 1,0-14 3,0 4-2,0 0 0,4-3 4,-4 5-1,0-2-4,0 0 1,0 2-3,-4-2 0,4 1 4,0 1 1,-5-2-1,3 0 12,2-5-9,-2 5-4,2-15-4,0 25 2,0-16-5,0-9-3,-2 16-4,2-16 3,0 13-1,0-13-5,0 0-6,2 14-13,-2-14-21,0 0-28,0 0-31,0 0-47,0 0-49,0 0-36,0 0-255,0 0-519,0 0 231</inkml:trace>
  <inkml:trace contextRef="#ctx0" brushRef="#br0" timeOffset="1142">408 534 87,'0'0'159,"0"0"-7,0 0 3,0 0-10,0 0-10,0 0 0,0 0-3,0 0 3,-28-19-10,28 19-2,0 0-7,-4-16 2,4 16-9,0 0-6,0-17 6,0 17-2,0-17-11,0 17-9,0-15-12,0 15-3,4-16-5,-4 16-11,2-19-4,-2 19-5,1-15-5,-1 15-6,6-15-5,-6 15-5,0-13-7,0 13 1,4-18-3,-4 9 0,0 9-5,4-17 2,-4 8-7,0 9 3,3-15-5,-3 15 3,0-11 2,0 11-6,2-15-6,-2 15-4,8-15-2,-8 15-1,4-13 7,-4 13-4,3-11 2,-3 11 2,4-11-2,-4 11 3,0 0-1,4-11 1,-4 11-2,4-9 0,-4 9-1,0 0 2,0 0 0,0 0-1,9-10 1,-9 10-1,0 0 1,0 0-2,8-9-2,-8 9 3,9-4 1,-9 4 4,15 0-10,-15 0 5,0 0-1,25 0-1,-25 0-2,17 2 3,-17-2-1,13 2 2,-13-2-3,19 6 5,-13-3-2,5 3 16,-3 0 0,-8-6-3,9 10 2,-1-2-2,-4-1 3,1 3-1,3-1-2,-4 0-3,-1 5 7,3-6-5,-4 2 2,0 0 5,0 4 9,3 1-6,-5-6-4,4 3 0,-4 0 0,4-2 6,-4 4 0,0-3 4,0-11-4,0 25 3,0-17-6,0-8 3,-4 19-4,4-19 1,0 18 3,-4-6 0,4-12 3,0 20-2,0-20-2,-5 15 0,3-6-3,2-9-1,-6 17-1,2-10 2,4-7 0,-7 15 4,1-6 0,6-9-1,-6 15-5,6-15-2,-9 9-3,3-3 2,6-6 3,-7 6-1,7-6 0,-8 7-1,8-7-1,-15 5 2,15-5-2,-21 6-1,16-4 2,5-2-3,-19 0 0,19 0 0,-17 0 0,17 0-1,-17-2-2,17 2-3,-16-3 2,16 3-1,-13-3 0,13 3-4,-13-5-9,13 5-8,0 0-25,-15-12-37,15 12-39,-8-7-46,8 7-44,0 0-50,0-15-227,0 15-522,0 0 231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1220D05-C56F-4736-896A-09616A47CDA9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5EB6E25-0813-45A0-8DF5-FBEDCBABB6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20D05-C56F-4736-896A-09616A47CDA9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6E25-0813-45A0-8DF5-FBEDCBABB6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20D05-C56F-4736-896A-09616A47CDA9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6E25-0813-45A0-8DF5-FBEDCBABB6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20D05-C56F-4736-896A-09616A47CDA9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6E25-0813-45A0-8DF5-FBEDCBABB64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20D05-C56F-4736-896A-09616A47CDA9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6E25-0813-45A0-8DF5-FBEDCBABB64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20D05-C56F-4736-896A-09616A47CDA9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6E25-0813-45A0-8DF5-FBEDCBABB6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20D05-C56F-4736-896A-09616A47CDA9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6E25-0813-45A0-8DF5-FBEDCBABB64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20D05-C56F-4736-896A-09616A47CDA9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6E25-0813-45A0-8DF5-FBEDCBABB64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20D05-C56F-4736-896A-09616A47CDA9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6E25-0813-45A0-8DF5-FBEDCBABB6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81220D05-C56F-4736-896A-09616A47CDA9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6E25-0813-45A0-8DF5-FBEDCBABB64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1220D05-C56F-4736-896A-09616A47CDA9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5EB6E25-0813-45A0-8DF5-FBEDCBABB64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1220D05-C56F-4736-896A-09616A47CDA9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5EB6E25-0813-45A0-8DF5-FBEDCBABB64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customXml" Target="../ink/ink2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customXml" Target="../ink/ink3.xml"/><Relationship Id="rId7" Type="http://schemas.openxmlformats.org/officeDocument/2006/relationships/customXml" Target="../ink/ink5.xml"/><Relationship Id="rId12" Type="http://schemas.openxmlformats.org/officeDocument/2006/relationships/image" Target="../media/image14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11" Type="http://schemas.openxmlformats.org/officeDocument/2006/relationships/customXml" Target="../ink/ink7.xml"/><Relationship Id="rId5" Type="http://schemas.openxmlformats.org/officeDocument/2006/relationships/customXml" Target="../ink/ink4.xml"/><Relationship Id="rId10" Type="http://schemas.openxmlformats.org/officeDocument/2006/relationships/image" Target="../media/image13.emf"/><Relationship Id="rId4" Type="http://schemas.openxmlformats.org/officeDocument/2006/relationships/image" Target="../media/image10.emf"/><Relationship Id="rId9" Type="http://schemas.openxmlformats.org/officeDocument/2006/relationships/customXml" Target="../ink/ink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13" Type="http://schemas.openxmlformats.org/officeDocument/2006/relationships/customXml" Target="../ink/ink13.xml"/><Relationship Id="rId3" Type="http://schemas.openxmlformats.org/officeDocument/2006/relationships/customXml" Target="../ink/ink8.xml"/><Relationship Id="rId7" Type="http://schemas.openxmlformats.org/officeDocument/2006/relationships/customXml" Target="../ink/ink10.xml"/><Relationship Id="rId12" Type="http://schemas.openxmlformats.org/officeDocument/2006/relationships/image" Target="../media/image19.emf"/><Relationship Id="rId2" Type="http://schemas.openxmlformats.org/officeDocument/2006/relationships/image" Target="../media/image13.png"/><Relationship Id="rId16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11" Type="http://schemas.openxmlformats.org/officeDocument/2006/relationships/customXml" Target="../ink/ink12.xml"/><Relationship Id="rId5" Type="http://schemas.openxmlformats.org/officeDocument/2006/relationships/customXml" Target="../ink/ink9.xml"/><Relationship Id="rId15" Type="http://schemas.openxmlformats.org/officeDocument/2006/relationships/customXml" Target="../ink/ink14.xml"/><Relationship Id="rId10" Type="http://schemas.openxmlformats.org/officeDocument/2006/relationships/image" Target="../media/image18.emf"/><Relationship Id="rId4" Type="http://schemas.openxmlformats.org/officeDocument/2006/relationships/image" Target="../media/image15.emf"/><Relationship Id="rId9" Type="http://schemas.openxmlformats.org/officeDocument/2006/relationships/customXml" Target="../ink/ink11.xml"/><Relationship Id="rId1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ar-SA" dirty="0"/>
              <a:t>الاجابة النموذجية لأسئلة الوحدة</a:t>
            </a:r>
            <a:br>
              <a:rPr lang="ar-SA" dirty="0"/>
            </a:br>
            <a:r>
              <a:t> </a:t>
            </a:r>
            <a:r>
              <a:rPr lang="ar-SA" dirty="0"/>
              <a:t>صفحة  24/25من كتاب الطالب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7366" r="-1161"/>
          <a:stretch>
            <a:fillRect/>
          </a:stretch>
        </p:blipFill>
        <p:spPr bwMode="auto">
          <a:xfrm>
            <a:off x="685800" y="1600200"/>
            <a:ext cx="7840593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dirty="0"/>
              <a:t>السؤال الاول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t="4276" r="4255"/>
          <a:stretch/>
        </p:blipFill>
        <p:spPr bwMode="auto">
          <a:xfrm>
            <a:off x="1371600" y="2618481"/>
            <a:ext cx="6858000" cy="3971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dirty="0"/>
              <a:t>السؤال الثاني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08091E-ECF2-4070-8534-73DCA6A61A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6557" y="1220469"/>
            <a:ext cx="1624013" cy="10413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B35BDE2-3798-4747-BCC0-7418D761FD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8431" y="963891"/>
            <a:ext cx="1553759" cy="11272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7AE6E0-C78B-4CA3-8680-36BCE169F1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2600" y="918102"/>
            <a:ext cx="1211464" cy="8230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FC04C0-603B-4563-A7AE-B852A132A4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846138"/>
            <a:ext cx="909638" cy="82651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71600" y="274638"/>
            <a:ext cx="7772400" cy="1143000"/>
          </a:xfrm>
        </p:spPr>
        <p:txBody>
          <a:bodyPr/>
          <a:lstStyle/>
          <a:p>
            <a:pPr algn="r"/>
            <a:r>
              <a:rPr lang="ar-SA" dirty="0"/>
              <a:t>السؤال الثالث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819400" y="4343400"/>
            <a:ext cx="762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524000"/>
            <a:ext cx="731520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Oval 24"/>
          <p:cNvSpPr/>
          <p:nvPr/>
        </p:nvSpPr>
        <p:spPr>
          <a:xfrm>
            <a:off x="1600200" y="4648200"/>
            <a:ext cx="2514600" cy="381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dirty="0"/>
              <a:t>هل لها 8 أرجل؟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1295400" y="5410200"/>
            <a:ext cx="1600200" cy="381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/>
              <a:t>هل تزحف ؟</a:t>
            </a:r>
            <a:endParaRPr lang="en-US" dirty="0"/>
          </a:p>
        </p:txBody>
      </p:sp>
      <p:sp>
        <p:nvSpPr>
          <p:cNvPr id="27" name="Left Brace 26"/>
          <p:cNvSpPr/>
          <p:nvPr/>
        </p:nvSpPr>
        <p:spPr>
          <a:xfrm rot="5125708">
            <a:off x="2802112" y="5525907"/>
            <a:ext cx="238818" cy="83553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200400" y="6019800"/>
            <a:ext cx="1447800" cy="609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/>
              <a:t>لا(قمل الخشب)</a:t>
            </a:r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1600200" y="6096000"/>
            <a:ext cx="1143000" cy="457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/>
              <a:t>نعم (البزاق)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B86184-739B-4096-A682-221897A39F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187" y="488950"/>
            <a:ext cx="2995613" cy="18573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F64C0D-4946-47E8-9FE9-C3692B6A7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228600"/>
            <a:ext cx="3590925" cy="27146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74FB7F-5881-4461-9094-DD255957B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383279"/>
            <a:ext cx="4505325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632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1219200"/>
            <a:ext cx="8686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dirty="0"/>
              <a:t>السؤال الرابع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55595"/>
          <a:stretch>
            <a:fillRect/>
          </a:stretch>
        </p:blipFill>
        <p:spPr bwMode="auto">
          <a:xfrm>
            <a:off x="914401" y="1194345"/>
            <a:ext cx="7880614" cy="5310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JO" dirty="0"/>
              <a:t>اجابة كتاب الانشطة والتمارين صفحة 11/12/13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20000" y="1219200"/>
            <a:ext cx="7620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15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88075" y="3348038"/>
              <a:ext cx="1588" cy="1587"/>
            </p14:xfrm>
          </p:contentPart>
        </mc:Choice>
        <mc:Fallback xmlns="">
          <p:pic>
            <p:nvPicPr>
              <p:cNvPr id="615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46787" y="3306776"/>
                <a:ext cx="84164" cy="84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152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93038" y="1339850"/>
              <a:ext cx="276225" cy="250825"/>
            </p14:xfrm>
          </p:contentPart>
        </mc:Choice>
        <mc:Fallback xmlns="">
          <p:pic>
            <p:nvPicPr>
              <p:cNvPr id="6152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83674" y="1330453"/>
                <a:ext cx="294952" cy="26961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3607" r="10101"/>
          <a:stretch>
            <a:fillRect/>
          </a:stretch>
        </p:blipFill>
        <p:spPr bwMode="auto">
          <a:xfrm>
            <a:off x="457200" y="2057400"/>
            <a:ext cx="7745194" cy="4053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ar-SA" dirty="0"/>
              <a:t>الاجابة النموذجية لكتاب الأنشطة </a:t>
            </a:r>
            <a:br>
              <a:rPr lang="ar-SA" dirty="0"/>
            </a:br>
            <a:r>
              <a:rPr lang="ar-SA" dirty="0"/>
              <a:t>أسئلة من الاختبارات الدولية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781800" y="3429000"/>
            <a:ext cx="15240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124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34363" y="2062163"/>
              <a:ext cx="58737" cy="192087"/>
            </p14:xfrm>
          </p:contentPart>
        </mc:Choice>
        <mc:Fallback xmlns="">
          <p:pic>
            <p:nvPicPr>
              <p:cNvPr id="5124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24878" y="2052845"/>
                <a:ext cx="77708" cy="2107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125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34363" y="2619375"/>
              <a:ext cx="139700" cy="163513"/>
            </p14:xfrm>
          </p:contentPart>
        </mc:Choice>
        <mc:Fallback xmlns="">
          <p:pic>
            <p:nvPicPr>
              <p:cNvPr id="5125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225002" y="2609907"/>
                <a:ext cx="158423" cy="182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126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99450" y="3043238"/>
              <a:ext cx="98425" cy="163512"/>
            </p14:xfrm>
          </p:contentPart>
        </mc:Choice>
        <mc:Fallback xmlns="">
          <p:pic>
            <p:nvPicPr>
              <p:cNvPr id="5126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290110" y="3033853"/>
                <a:ext cx="117104" cy="1822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127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35963" y="3937000"/>
              <a:ext cx="180975" cy="195263"/>
            </p14:xfrm>
          </p:contentPart>
        </mc:Choice>
        <mc:Fallback xmlns="">
          <p:pic>
            <p:nvPicPr>
              <p:cNvPr id="5127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326664" y="3927633"/>
                <a:ext cx="199573" cy="2139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128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20100" y="5045075"/>
              <a:ext cx="96838" cy="254000"/>
            </p14:xfrm>
          </p:contentPart>
        </mc:Choice>
        <mc:Fallback xmlns="">
          <p:pic>
            <p:nvPicPr>
              <p:cNvPr id="5128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410416" y="5035708"/>
                <a:ext cx="116206" cy="27273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44331" r="8704"/>
          <a:stretch>
            <a:fillRect/>
          </a:stretch>
        </p:blipFill>
        <p:spPr bwMode="auto">
          <a:xfrm>
            <a:off x="762000" y="1524000"/>
            <a:ext cx="7620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182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13750" y="2843213"/>
              <a:ext cx="114300" cy="246062"/>
            </p14:xfrm>
          </p:contentPart>
        </mc:Choice>
        <mc:Fallback xmlns="">
          <p:pic>
            <p:nvPicPr>
              <p:cNvPr id="7182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04286" y="2833846"/>
                <a:ext cx="133229" cy="2647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183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91538" y="3382963"/>
              <a:ext cx="228600" cy="230187"/>
            </p14:xfrm>
          </p:contentPart>
        </mc:Choice>
        <mc:Fallback xmlns="">
          <p:pic>
            <p:nvPicPr>
              <p:cNvPr id="7183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482193" y="3373523"/>
                <a:ext cx="247291" cy="2490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184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42325" y="3979863"/>
              <a:ext cx="185738" cy="233362"/>
            </p14:xfrm>
          </p:contentPart>
        </mc:Choice>
        <mc:Fallback xmlns="">
          <p:pic>
            <p:nvPicPr>
              <p:cNvPr id="7184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432837" y="3970529"/>
                <a:ext cx="204713" cy="2520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185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50263" y="4543425"/>
              <a:ext cx="246062" cy="236538"/>
            </p14:xfrm>
          </p:contentPart>
        </mc:Choice>
        <mc:Fallback xmlns="">
          <p:pic>
            <p:nvPicPr>
              <p:cNvPr id="7185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440937" y="4534107"/>
                <a:ext cx="264714" cy="2551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187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97888" y="1658938"/>
              <a:ext cx="227012" cy="220662"/>
            </p14:xfrm>
          </p:contentPart>
        </mc:Choice>
        <mc:Fallback xmlns="">
          <p:pic>
            <p:nvPicPr>
              <p:cNvPr id="7187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488504" y="1649639"/>
                <a:ext cx="245779" cy="2392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188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42325" y="2200275"/>
              <a:ext cx="180975" cy="330200"/>
            </p14:xfrm>
          </p:contentPart>
        </mc:Choice>
        <mc:Fallback xmlns="">
          <p:pic>
            <p:nvPicPr>
              <p:cNvPr id="7188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432933" y="2190923"/>
                <a:ext cx="199759" cy="3489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189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55025" y="3400425"/>
              <a:ext cx="90488" cy="203200"/>
            </p14:xfrm>
          </p:contentPart>
        </mc:Choice>
        <mc:Fallback xmlns="">
          <p:pic>
            <p:nvPicPr>
              <p:cNvPr id="7189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445689" y="3391041"/>
                <a:ext cx="109160" cy="221968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6257B671-BDDE-4213-B9C1-6BCC1CC8AC46}"/>
              </a:ext>
            </a:extLst>
          </p:cNvPr>
          <p:cNvSpPr/>
          <p:nvPr/>
        </p:nvSpPr>
        <p:spPr>
          <a:xfrm>
            <a:off x="730250" y="5181600"/>
            <a:ext cx="673735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من الأعداء والبرد وحر الصيف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84</TotalTime>
  <Words>55</Words>
  <Application>Microsoft Office PowerPoint</Application>
  <PresentationFormat>On-screen Show (4:3)</PresentationFormat>
  <Paragraphs>12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Lucida Sans Unicode</vt:lpstr>
      <vt:lpstr>Verdana</vt:lpstr>
      <vt:lpstr>Wingdings 2</vt:lpstr>
      <vt:lpstr>Wingdings 3</vt:lpstr>
      <vt:lpstr>Concourse</vt:lpstr>
      <vt:lpstr>الاجابة النموذجية لأسئلة الوحدة  صفحة  24/25من كتاب الطالب</vt:lpstr>
      <vt:lpstr>السؤال الاول</vt:lpstr>
      <vt:lpstr>السؤال الثاني</vt:lpstr>
      <vt:lpstr>السؤال الثالث</vt:lpstr>
      <vt:lpstr>PowerPoint Presentation</vt:lpstr>
      <vt:lpstr>السؤال الرابع</vt:lpstr>
      <vt:lpstr>اجابة كتاب الانشطة والتمارين صفحة 11/12/13</vt:lpstr>
      <vt:lpstr>الاجابة النموذجية لكتاب الأنشطة  أسئلة من الاختبارات الدولية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الاجابة النموذجية لأسئلة الوحدة  صفحة  24/25من كتاب الطالب</dc:title>
  <dc:creator>Lenovo</dc:creator>
  <cp:lastModifiedBy>s.kakish</cp:lastModifiedBy>
  <cp:revision>4</cp:revision>
  <dcterms:created xsi:type="dcterms:W3CDTF">2020-10-07T17:52:34Z</dcterms:created>
  <dcterms:modified xsi:type="dcterms:W3CDTF">2023-10-04T18:52:35Z</dcterms:modified>
</cp:coreProperties>
</file>