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5E5AF1-86A8-42C5-9CF2-563808426B3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1" y="457200"/>
            <a:ext cx="84370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AF2CE7-4339-449F-8202-888716BEAAD0}"/>
              </a:ext>
            </a:extLst>
          </p:cNvPr>
          <p:cNvSpPr/>
          <p:nvPr/>
        </p:nvSpPr>
        <p:spPr>
          <a:xfrm>
            <a:off x="1905000" y="950952"/>
            <a:ext cx="4290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https://wordwall.net/resource/28357869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58200" cy="62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69790"/>
            <a:ext cx="8686800" cy="64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305"/>
          <a:stretch/>
        </p:blipFill>
        <p:spPr bwMode="auto">
          <a:xfrm>
            <a:off x="0" y="228600"/>
            <a:ext cx="8991600" cy="668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48717"/>
            <a:ext cx="8686800" cy="650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46649"/>
            <a:ext cx="8839200" cy="555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305800" cy="616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737" y="762017"/>
            <a:ext cx="8827863" cy="56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570" y="491197"/>
            <a:ext cx="80388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460"/>
            <a:ext cx="8229600" cy="62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0668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61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F338-5E99-4956-BC09-4A4742CB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DD7D48-EDFA-4527-9315-8484D167D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8077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FE84-15D5-4482-AE57-7A02CE5A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9C1D0-9E4E-4C13-A0B0-57DFE685B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11236"/>
            <a:ext cx="8153400" cy="6418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25DCF0-9D53-4DA3-B516-9A1931FA89A8}"/>
              </a:ext>
            </a:extLst>
          </p:cNvPr>
          <p:cNvSpPr/>
          <p:nvPr/>
        </p:nvSpPr>
        <p:spPr>
          <a:xfrm>
            <a:off x="1219200" y="4343400"/>
            <a:ext cx="6934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/>
              <a:t>اكلات اعشاب واكلات لحوم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9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DACA-7800-42FD-805E-6F9CC67D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3038FE-8B70-4213-BD64-A25EB377A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38" b="20267"/>
          <a:stretch/>
        </p:blipFill>
        <p:spPr>
          <a:xfrm>
            <a:off x="-159717" y="436098"/>
            <a:ext cx="9151317" cy="3297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058B5-1D20-4807-9914-099735CFB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86" r="3717"/>
          <a:stretch/>
        </p:blipFill>
        <p:spPr>
          <a:xfrm>
            <a:off x="661401" y="4372562"/>
            <a:ext cx="5282199" cy="229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354C15-70FB-4E33-BE3E-F051C6D2884A}"/>
              </a:ext>
            </a:extLst>
          </p:cNvPr>
          <p:cNvSpPr/>
          <p:nvPr/>
        </p:nvSpPr>
        <p:spPr>
          <a:xfrm>
            <a:off x="1524000" y="2895600"/>
            <a:ext cx="5562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لانه يرضع صغاره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2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71728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1"/>
            <a:ext cx="8839200" cy="626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82000" cy="57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529" y="-69158"/>
            <a:ext cx="8686800" cy="692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613</TotalTime>
  <Words>16</Words>
  <Application>Microsoft Office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Franklin Gothic Book</vt:lpstr>
      <vt:lpstr>Franklin Gothic Medium</vt:lpstr>
      <vt:lpstr>Tahoma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s.kakish</cp:lastModifiedBy>
  <cp:revision>15</cp:revision>
  <dcterms:created xsi:type="dcterms:W3CDTF">2020-10-06T21:01:40Z</dcterms:created>
  <dcterms:modified xsi:type="dcterms:W3CDTF">2023-10-02T18:47:42Z</dcterms:modified>
</cp:coreProperties>
</file>