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sldIdLst>
    <p:sldId id="257" r:id="rId3"/>
    <p:sldId id="258" r:id="rId4"/>
    <p:sldId id="259" r:id="rId5"/>
    <p:sldId id="260" r:id="rId6"/>
    <p:sldId id="268" r:id="rId7"/>
    <p:sldId id="269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CA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12355A-6542-486D-9A21-0DFE41FE505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6B3886-D381-4B69-B1ED-E272FAC142D9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تصنف الصخور النارية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FE744F-9CE9-4257-BF52-5E4AE4A01349}" type="parTrans" cxnId="{4DE7B7B6-B25F-4FBD-8493-37619EB93D12}">
      <dgm:prSet/>
      <dgm:spPr/>
      <dgm:t>
        <a:bodyPr/>
        <a:lstStyle/>
        <a:p>
          <a:endParaRPr lang="en-US"/>
        </a:p>
      </dgm:t>
    </dgm:pt>
    <dgm:pt modelId="{5DCD8B16-A927-4385-BA18-1EDC98F482E4}" type="sibTrans" cxnId="{4DE7B7B6-B25F-4FBD-8493-37619EB93D12}">
      <dgm:prSet/>
      <dgm:spPr/>
      <dgm:t>
        <a:bodyPr/>
        <a:lstStyle/>
        <a:p>
          <a:endParaRPr lang="en-US"/>
        </a:p>
      </dgm:t>
    </dgm:pt>
    <dgm:pt modelId="{41B8F962-EEF4-4A08-B9B5-B7F23622123B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التركيب الكيميائي والمعدني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5E8DD6-6DB7-4362-BB6A-6ABD450FEAFF}" type="parTrans" cxnId="{91BCDD5F-A424-47F0-928F-9371C9C0B9EA}">
      <dgm:prSet/>
      <dgm:spPr/>
      <dgm:t>
        <a:bodyPr/>
        <a:lstStyle/>
        <a:p>
          <a:endParaRPr lang="en-US"/>
        </a:p>
      </dgm:t>
    </dgm:pt>
    <dgm:pt modelId="{ABD07F8D-BFF9-4D6E-A550-7C06FCB9F205}" type="sibTrans" cxnId="{91BCDD5F-A424-47F0-928F-9371C9C0B9EA}">
      <dgm:prSet/>
      <dgm:spPr/>
      <dgm:t>
        <a:bodyPr/>
        <a:lstStyle/>
        <a:p>
          <a:endParaRPr lang="en-US"/>
        </a:p>
      </dgm:t>
    </dgm:pt>
    <dgm:pt modelId="{3F0235B5-3C0B-49D1-8812-7A877CE333C1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النسيج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73D1FB-AF4A-46E2-A032-F9E75BE97718}" type="parTrans" cxnId="{07319D63-52B1-46D0-BB62-5AF5F348AA09}">
      <dgm:prSet/>
      <dgm:spPr/>
      <dgm:t>
        <a:bodyPr/>
        <a:lstStyle/>
        <a:p>
          <a:endParaRPr lang="en-US"/>
        </a:p>
      </dgm:t>
    </dgm:pt>
    <dgm:pt modelId="{01FDF860-7767-47A8-8AC5-71A7D1C08F62}" type="sibTrans" cxnId="{07319D63-52B1-46D0-BB62-5AF5F348AA09}">
      <dgm:prSet/>
      <dgm:spPr/>
      <dgm:t>
        <a:bodyPr/>
        <a:lstStyle/>
        <a:p>
          <a:endParaRPr lang="en-US"/>
        </a:p>
      </dgm:t>
    </dgm:pt>
    <dgm:pt modelId="{B20CA5E1-5296-4E01-81D4-0DEF4AF417AE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مكان تبلورها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B6D116-441B-4B9F-A45D-74F883027867}" type="parTrans" cxnId="{848F1370-E151-4B66-A591-DE0A554C2471}">
      <dgm:prSet/>
      <dgm:spPr/>
      <dgm:t>
        <a:bodyPr/>
        <a:lstStyle/>
        <a:p>
          <a:endParaRPr lang="en-US"/>
        </a:p>
      </dgm:t>
    </dgm:pt>
    <dgm:pt modelId="{9DC45517-A6DB-424C-9DE3-B22CB5070508}" type="sibTrans" cxnId="{848F1370-E151-4B66-A591-DE0A554C2471}">
      <dgm:prSet/>
      <dgm:spPr/>
      <dgm:t>
        <a:bodyPr/>
        <a:lstStyle/>
        <a:p>
          <a:endParaRPr lang="en-US"/>
        </a:p>
      </dgm:t>
    </dgm:pt>
    <dgm:pt modelId="{EBD447A1-42C0-41FE-AEDC-0E72D287BDF7}" type="pres">
      <dgm:prSet presAssocID="{D512355A-6542-486D-9A21-0DFE41FE50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CE5035A-EA34-4604-9857-9C53CC36F282}" type="pres">
      <dgm:prSet presAssocID="{2B6B3886-D381-4B69-B1ED-E272FAC142D9}" presName="hierRoot1" presStyleCnt="0">
        <dgm:presLayoutVars>
          <dgm:hierBranch val="init"/>
        </dgm:presLayoutVars>
      </dgm:prSet>
      <dgm:spPr/>
    </dgm:pt>
    <dgm:pt modelId="{0B432B13-EE42-4855-9402-F001155CEF96}" type="pres">
      <dgm:prSet presAssocID="{2B6B3886-D381-4B69-B1ED-E272FAC142D9}" presName="rootComposite1" presStyleCnt="0"/>
      <dgm:spPr/>
    </dgm:pt>
    <dgm:pt modelId="{C4469F5D-E749-4834-8133-4524EA30CB29}" type="pres">
      <dgm:prSet presAssocID="{2B6B3886-D381-4B69-B1ED-E272FAC142D9}" presName="rootText1" presStyleLbl="node0" presStyleIdx="0" presStyleCnt="1" custLinFactNeighborX="0" custLinFactNeighborY="-49475">
        <dgm:presLayoutVars>
          <dgm:chPref val="3"/>
        </dgm:presLayoutVars>
      </dgm:prSet>
      <dgm:spPr/>
    </dgm:pt>
    <dgm:pt modelId="{71A0D334-4462-41A4-A526-E9643299E939}" type="pres">
      <dgm:prSet presAssocID="{2B6B3886-D381-4B69-B1ED-E272FAC142D9}" presName="rootConnector1" presStyleLbl="node1" presStyleIdx="0" presStyleCnt="0"/>
      <dgm:spPr/>
    </dgm:pt>
    <dgm:pt modelId="{3D891C35-CCA6-4A4E-80BA-397A18D1971C}" type="pres">
      <dgm:prSet presAssocID="{2B6B3886-D381-4B69-B1ED-E272FAC142D9}" presName="hierChild2" presStyleCnt="0"/>
      <dgm:spPr/>
    </dgm:pt>
    <dgm:pt modelId="{42EFC94F-8CC8-4D67-9194-BD96F92A84D3}" type="pres">
      <dgm:prSet presAssocID="{015E8DD6-6DB7-4362-BB6A-6ABD450FEAFF}" presName="Name37" presStyleLbl="parChTrans1D2" presStyleIdx="0" presStyleCnt="3"/>
      <dgm:spPr/>
    </dgm:pt>
    <dgm:pt modelId="{76990FBC-8166-4383-9A72-4436135AECC0}" type="pres">
      <dgm:prSet presAssocID="{41B8F962-EEF4-4A08-B9B5-B7F23622123B}" presName="hierRoot2" presStyleCnt="0">
        <dgm:presLayoutVars>
          <dgm:hierBranch val="init"/>
        </dgm:presLayoutVars>
      </dgm:prSet>
      <dgm:spPr/>
    </dgm:pt>
    <dgm:pt modelId="{549D3B8B-6ED5-4D74-8500-6486A40F7F82}" type="pres">
      <dgm:prSet presAssocID="{41B8F962-EEF4-4A08-B9B5-B7F23622123B}" presName="rootComposite" presStyleCnt="0"/>
      <dgm:spPr/>
    </dgm:pt>
    <dgm:pt modelId="{EB96B8E8-6FAE-48C0-8957-5B198293762B}" type="pres">
      <dgm:prSet presAssocID="{41B8F962-EEF4-4A08-B9B5-B7F23622123B}" presName="rootText" presStyleLbl="node2" presStyleIdx="0" presStyleCnt="3">
        <dgm:presLayoutVars>
          <dgm:chPref val="3"/>
        </dgm:presLayoutVars>
      </dgm:prSet>
      <dgm:spPr/>
    </dgm:pt>
    <dgm:pt modelId="{213E694B-54F9-46D8-9388-91D3B9B559EE}" type="pres">
      <dgm:prSet presAssocID="{41B8F962-EEF4-4A08-B9B5-B7F23622123B}" presName="rootConnector" presStyleLbl="node2" presStyleIdx="0" presStyleCnt="3"/>
      <dgm:spPr/>
    </dgm:pt>
    <dgm:pt modelId="{D4EDD2E2-055F-4837-9F79-76A4EE9B92AE}" type="pres">
      <dgm:prSet presAssocID="{41B8F962-EEF4-4A08-B9B5-B7F23622123B}" presName="hierChild4" presStyleCnt="0"/>
      <dgm:spPr/>
    </dgm:pt>
    <dgm:pt modelId="{E6932498-A69E-4BC5-A7A4-E236DCB3608E}" type="pres">
      <dgm:prSet presAssocID="{41B8F962-EEF4-4A08-B9B5-B7F23622123B}" presName="hierChild5" presStyleCnt="0"/>
      <dgm:spPr/>
    </dgm:pt>
    <dgm:pt modelId="{B225EC93-2403-46C0-A2F9-E11564C77DBE}" type="pres">
      <dgm:prSet presAssocID="{D973D1FB-AF4A-46E2-A032-F9E75BE97718}" presName="Name37" presStyleLbl="parChTrans1D2" presStyleIdx="1" presStyleCnt="3"/>
      <dgm:spPr/>
    </dgm:pt>
    <dgm:pt modelId="{53A27F7E-3209-458B-A166-C2946B6523DD}" type="pres">
      <dgm:prSet presAssocID="{3F0235B5-3C0B-49D1-8812-7A877CE333C1}" presName="hierRoot2" presStyleCnt="0">
        <dgm:presLayoutVars>
          <dgm:hierBranch val="init"/>
        </dgm:presLayoutVars>
      </dgm:prSet>
      <dgm:spPr/>
    </dgm:pt>
    <dgm:pt modelId="{9FC43E49-7BDB-4F93-AFFC-95F7F249C2EE}" type="pres">
      <dgm:prSet presAssocID="{3F0235B5-3C0B-49D1-8812-7A877CE333C1}" presName="rootComposite" presStyleCnt="0"/>
      <dgm:spPr/>
    </dgm:pt>
    <dgm:pt modelId="{6276A8CB-22E6-44E1-A4C9-C719BBAAC858}" type="pres">
      <dgm:prSet presAssocID="{3F0235B5-3C0B-49D1-8812-7A877CE333C1}" presName="rootText" presStyleLbl="node2" presStyleIdx="1" presStyleCnt="3">
        <dgm:presLayoutVars>
          <dgm:chPref val="3"/>
        </dgm:presLayoutVars>
      </dgm:prSet>
      <dgm:spPr/>
    </dgm:pt>
    <dgm:pt modelId="{1A3EEC0C-9473-46D2-B320-3B879E115BB3}" type="pres">
      <dgm:prSet presAssocID="{3F0235B5-3C0B-49D1-8812-7A877CE333C1}" presName="rootConnector" presStyleLbl="node2" presStyleIdx="1" presStyleCnt="3"/>
      <dgm:spPr/>
    </dgm:pt>
    <dgm:pt modelId="{F4AA5F6F-6F82-4AEF-A024-C79FA7A3244A}" type="pres">
      <dgm:prSet presAssocID="{3F0235B5-3C0B-49D1-8812-7A877CE333C1}" presName="hierChild4" presStyleCnt="0"/>
      <dgm:spPr/>
    </dgm:pt>
    <dgm:pt modelId="{A47D5E39-E0EC-4A4B-9C56-5FFF10410A04}" type="pres">
      <dgm:prSet presAssocID="{3F0235B5-3C0B-49D1-8812-7A877CE333C1}" presName="hierChild5" presStyleCnt="0"/>
      <dgm:spPr/>
    </dgm:pt>
    <dgm:pt modelId="{B7B1DC93-6328-4AD2-B740-869CCA2D8B63}" type="pres">
      <dgm:prSet presAssocID="{CFB6D116-441B-4B9F-A45D-74F883027867}" presName="Name37" presStyleLbl="parChTrans1D2" presStyleIdx="2" presStyleCnt="3"/>
      <dgm:spPr/>
    </dgm:pt>
    <dgm:pt modelId="{71B25F38-24AC-4B0D-AF1F-A6F441812248}" type="pres">
      <dgm:prSet presAssocID="{B20CA5E1-5296-4E01-81D4-0DEF4AF417AE}" presName="hierRoot2" presStyleCnt="0">
        <dgm:presLayoutVars>
          <dgm:hierBranch val="init"/>
        </dgm:presLayoutVars>
      </dgm:prSet>
      <dgm:spPr/>
    </dgm:pt>
    <dgm:pt modelId="{FBAFA434-2CB1-4779-9642-1A3F79751582}" type="pres">
      <dgm:prSet presAssocID="{B20CA5E1-5296-4E01-81D4-0DEF4AF417AE}" presName="rootComposite" presStyleCnt="0"/>
      <dgm:spPr/>
    </dgm:pt>
    <dgm:pt modelId="{24BA1C18-00AA-4E9B-9C84-ADC81BE31155}" type="pres">
      <dgm:prSet presAssocID="{B20CA5E1-5296-4E01-81D4-0DEF4AF417AE}" presName="rootText" presStyleLbl="node2" presStyleIdx="2" presStyleCnt="3">
        <dgm:presLayoutVars>
          <dgm:chPref val="3"/>
        </dgm:presLayoutVars>
      </dgm:prSet>
      <dgm:spPr/>
    </dgm:pt>
    <dgm:pt modelId="{03E1DD2F-CE55-45A1-8900-8FBAFBF67A21}" type="pres">
      <dgm:prSet presAssocID="{B20CA5E1-5296-4E01-81D4-0DEF4AF417AE}" presName="rootConnector" presStyleLbl="node2" presStyleIdx="2" presStyleCnt="3"/>
      <dgm:spPr/>
    </dgm:pt>
    <dgm:pt modelId="{E0A5BEF3-5B87-423F-820B-14AD6985EDE4}" type="pres">
      <dgm:prSet presAssocID="{B20CA5E1-5296-4E01-81D4-0DEF4AF417AE}" presName="hierChild4" presStyleCnt="0"/>
      <dgm:spPr/>
    </dgm:pt>
    <dgm:pt modelId="{599F0AE7-9559-4F95-B538-E1C48846CEB3}" type="pres">
      <dgm:prSet presAssocID="{B20CA5E1-5296-4E01-81D4-0DEF4AF417AE}" presName="hierChild5" presStyleCnt="0"/>
      <dgm:spPr/>
    </dgm:pt>
    <dgm:pt modelId="{C5DB5FB0-8814-4318-BF14-6F854F3CB8CC}" type="pres">
      <dgm:prSet presAssocID="{2B6B3886-D381-4B69-B1ED-E272FAC142D9}" presName="hierChild3" presStyleCnt="0"/>
      <dgm:spPr/>
    </dgm:pt>
  </dgm:ptLst>
  <dgm:cxnLst>
    <dgm:cxn modelId="{50529A09-CF7F-43EB-9826-F00A65D9023F}" type="presOf" srcId="{3F0235B5-3C0B-49D1-8812-7A877CE333C1}" destId="{6276A8CB-22E6-44E1-A4C9-C719BBAAC858}" srcOrd="0" destOrd="0" presId="urn:microsoft.com/office/officeart/2005/8/layout/orgChart1"/>
    <dgm:cxn modelId="{CAC1823F-B9A0-4B89-B1BD-FFCAB3ECC7F5}" type="presOf" srcId="{D973D1FB-AF4A-46E2-A032-F9E75BE97718}" destId="{B225EC93-2403-46C0-A2F9-E11564C77DBE}" srcOrd="0" destOrd="0" presId="urn:microsoft.com/office/officeart/2005/8/layout/orgChart1"/>
    <dgm:cxn modelId="{91BCDD5F-A424-47F0-928F-9371C9C0B9EA}" srcId="{2B6B3886-D381-4B69-B1ED-E272FAC142D9}" destId="{41B8F962-EEF4-4A08-B9B5-B7F23622123B}" srcOrd="0" destOrd="0" parTransId="{015E8DD6-6DB7-4362-BB6A-6ABD450FEAFF}" sibTransId="{ABD07F8D-BFF9-4D6E-A550-7C06FCB9F205}"/>
    <dgm:cxn modelId="{07319D63-52B1-46D0-BB62-5AF5F348AA09}" srcId="{2B6B3886-D381-4B69-B1ED-E272FAC142D9}" destId="{3F0235B5-3C0B-49D1-8812-7A877CE333C1}" srcOrd="1" destOrd="0" parTransId="{D973D1FB-AF4A-46E2-A032-F9E75BE97718}" sibTransId="{01FDF860-7767-47A8-8AC5-71A7D1C08F62}"/>
    <dgm:cxn modelId="{5A404866-B78A-4585-AD4D-B2234BA8785F}" type="presOf" srcId="{41B8F962-EEF4-4A08-B9B5-B7F23622123B}" destId="{213E694B-54F9-46D8-9388-91D3B9B559EE}" srcOrd="1" destOrd="0" presId="urn:microsoft.com/office/officeart/2005/8/layout/orgChart1"/>
    <dgm:cxn modelId="{47409C6A-B619-4DC5-8DA7-F2C2C92C1306}" type="presOf" srcId="{3F0235B5-3C0B-49D1-8812-7A877CE333C1}" destId="{1A3EEC0C-9473-46D2-B320-3B879E115BB3}" srcOrd="1" destOrd="0" presId="urn:microsoft.com/office/officeart/2005/8/layout/orgChart1"/>
    <dgm:cxn modelId="{C385056C-6544-4B25-895F-E1FC31659084}" type="presOf" srcId="{D512355A-6542-486D-9A21-0DFE41FE505F}" destId="{EBD447A1-42C0-41FE-AEDC-0E72D287BDF7}" srcOrd="0" destOrd="0" presId="urn:microsoft.com/office/officeart/2005/8/layout/orgChart1"/>
    <dgm:cxn modelId="{848F1370-E151-4B66-A591-DE0A554C2471}" srcId="{2B6B3886-D381-4B69-B1ED-E272FAC142D9}" destId="{B20CA5E1-5296-4E01-81D4-0DEF4AF417AE}" srcOrd="2" destOrd="0" parTransId="{CFB6D116-441B-4B9F-A45D-74F883027867}" sibTransId="{9DC45517-A6DB-424C-9DE3-B22CB5070508}"/>
    <dgm:cxn modelId="{ABD2D171-6DEB-4EF4-993C-0EA294F449BF}" type="presOf" srcId="{B20CA5E1-5296-4E01-81D4-0DEF4AF417AE}" destId="{03E1DD2F-CE55-45A1-8900-8FBAFBF67A21}" srcOrd="1" destOrd="0" presId="urn:microsoft.com/office/officeart/2005/8/layout/orgChart1"/>
    <dgm:cxn modelId="{95954875-589A-4700-A5FB-3BD1CCB5614D}" type="presOf" srcId="{015E8DD6-6DB7-4362-BB6A-6ABD450FEAFF}" destId="{42EFC94F-8CC8-4D67-9194-BD96F92A84D3}" srcOrd="0" destOrd="0" presId="urn:microsoft.com/office/officeart/2005/8/layout/orgChart1"/>
    <dgm:cxn modelId="{865478A5-1E58-41C6-910F-2266BF47EDAB}" type="presOf" srcId="{B20CA5E1-5296-4E01-81D4-0DEF4AF417AE}" destId="{24BA1C18-00AA-4E9B-9C84-ADC81BE31155}" srcOrd="0" destOrd="0" presId="urn:microsoft.com/office/officeart/2005/8/layout/orgChart1"/>
    <dgm:cxn modelId="{4DE7B7B6-B25F-4FBD-8493-37619EB93D12}" srcId="{D512355A-6542-486D-9A21-0DFE41FE505F}" destId="{2B6B3886-D381-4B69-B1ED-E272FAC142D9}" srcOrd="0" destOrd="0" parTransId="{CCFE744F-9CE9-4257-BF52-5E4AE4A01349}" sibTransId="{5DCD8B16-A927-4385-BA18-1EDC98F482E4}"/>
    <dgm:cxn modelId="{C5AA89E1-505F-4F58-B15A-A86ED829BACA}" type="presOf" srcId="{2B6B3886-D381-4B69-B1ED-E272FAC142D9}" destId="{71A0D334-4462-41A4-A526-E9643299E939}" srcOrd="1" destOrd="0" presId="urn:microsoft.com/office/officeart/2005/8/layout/orgChart1"/>
    <dgm:cxn modelId="{AEBDFDE2-1C5B-48B2-8C07-A9813517A09E}" type="presOf" srcId="{41B8F962-EEF4-4A08-B9B5-B7F23622123B}" destId="{EB96B8E8-6FAE-48C0-8957-5B198293762B}" srcOrd="0" destOrd="0" presId="urn:microsoft.com/office/officeart/2005/8/layout/orgChart1"/>
    <dgm:cxn modelId="{2926D6FE-EE93-4CAE-B27E-268D50A8E3A1}" type="presOf" srcId="{CFB6D116-441B-4B9F-A45D-74F883027867}" destId="{B7B1DC93-6328-4AD2-B740-869CCA2D8B63}" srcOrd="0" destOrd="0" presId="urn:microsoft.com/office/officeart/2005/8/layout/orgChart1"/>
    <dgm:cxn modelId="{8C9C35FF-9860-477C-B283-6ED79430F056}" type="presOf" srcId="{2B6B3886-D381-4B69-B1ED-E272FAC142D9}" destId="{C4469F5D-E749-4834-8133-4524EA30CB29}" srcOrd="0" destOrd="0" presId="urn:microsoft.com/office/officeart/2005/8/layout/orgChart1"/>
    <dgm:cxn modelId="{BD96477D-0D9B-445A-BBED-70648AA07CCB}" type="presParOf" srcId="{EBD447A1-42C0-41FE-AEDC-0E72D287BDF7}" destId="{0CE5035A-EA34-4604-9857-9C53CC36F282}" srcOrd="0" destOrd="0" presId="urn:microsoft.com/office/officeart/2005/8/layout/orgChart1"/>
    <dgm:cxn modelId="{33AB0213-AECC-4A75-94AF-EEF276CCDE79}" type="presParOf" srcId="{0CE5035A-EA34-4604-9857-9C53CC36F282}" destId="{0B432B13-EE42-4855-9402-F001155CEF96}" srcOrd="0" destOrd="0" presId="urn:microsoft.com/office/officeart/2005/8/layout/orgChart1"/>
    <dgm:cxn modelId="{41FEF69C-CE1A-48D1-A6C3-B1EC431C66FF}" type="presParOf" srcId="{0B432B13-EE42-4855-9402-F001155CEF96}" destId="{C4469F5D-E749-4834-8133-4524EA30CB29}" srcOrd="0" destOrd="0" presId="urn:microsoft.com/office/officeart/2005/8/layout/orgChart1"/>
    <dgm:cxn modelId="{03F4D2AA-6218-4CAE-8ABB-1E95AFD9DF1D}" type="presParOf" srcId="{0B432B13-EE42-4855-9402-F001155CEF96}" destId="{71A0D334-4462-41A4-A526-E9643299E939}" srcOrd="1" destOrd="0" presId="urn:microsoft.com/office/officeart/2005/8/layout/orgChart1"/>
    <dgm:cxn modelId="{022BF9C3-6011-4E8A-8998-A5DBCF40D703}" type="presParOf" srcId="{0CE5035A-EA34-4604-9857-9C53CC36F282}" destId="{3D891C35-CCA6-4A4E-80BA-397A18D1971C}" srcOrd="1" destOrd="0" presId="urn:microsoft.com/office/officeart/2005/8/layout/orgChart1"/>
    <dgm:cxn modelId="{7B06FB61-C7B1-43C9-9C25-0ED013D4FEEC}" type="presParOf" srcId="{3D891C35-CCA6-4A4E-80BA-397A18D1971C}" destId="{42EFC94F-8CC8-4D67-9194-BD96F92A84D3}" srcOrd="0" destOrd="0" presId="urn:microsoft.com/office/officeart/2005/8/layout/orgChart1"/>
    <dgm:cxn modelId="{6C4E72EE-6385-4F09-AE62-A68A0A1E2DDE}" type="presParOf" srcId="{3D891C35-CCA6-4A4E-80BA-397A18D1971C}" destId="{76990FBC-8166-4383-9A72-4436135AECC0}" srcOrd="1" destOrd="0" presId="urn:microsoft.com/office/officeart/2005/8/layout/orgChart1"/>
    <dgm:cxn modelId="{A4011668-971C-48BA-A437-5DC72A697363}" type="presParOf" srcId="{76990FBC-8166-4383-9A72-4436135AECC0}" destId="{549D3B8B-6ED5-4D74-8500-6486A40F7F82}" srcOrd="0" destOrd="0" presId="urn:microsoft.com/office/officeart/2005/8/layout/orgChart1"/>
    <dgm:cxn modelId="{4B9368C1-C917-4290-A43D-AAF7816A69E1}" type="presParOf" srcId="{549D3B8B-6ED5-4D74-8500-6486A40F7F82}" destId="{EB96B8E8-6FAE-48C0-8957-5B198293762B}" srcOrd="0" destOrd="0" presId="urn:microsoft.com/office/officeart/2005/8/layout/orgChart1"/>
    <dgm:cxn modelId="{1CD5E9F4-3C25-4B72-9C42-94EA5D53AA71}" type="presParOf" srcId="{549D3B8B-6ED5-4D74-8500-6486A40F7F82}" destId="{213E694B-54F9-46D8-9388-91D3B9B559EE}" srcOrd="1" destOrd="0" presId="urn:microsoft.com/office/officeart/2005/8/layout/orgChart1"/>
    <dgm:cxn modelId="{CD275EC4-F8EE-4FE6-AE81-99D2857746CE}" type="presParOf" srcId="{76990FBC-8166-4383-9A72-4436135AECC0}" destId="{D4EDD2E2-055F-4837-9F79-76A4EE9B92AE}" srcOrd="1" destOrd="0" presId="urn:microsoft.com/office/officeart/2005/8/layout/orgChart1"/>
    <dgm:cxn modelId="{70453417-0A43-4098-8AFF-DAC057529D7C}" type="presParOf" srcId="{76990FBC-8166-4383-9A72-4436135AECC0}" destId="{E6932498-A69E-4BC5-A7A4-E236DCB3608E}" srcOrd="2" destOrd="0" presId="urn:microsoft.com/office/officeart/2005/8/layout/orgChart1"/>
    <dgm:cxn modelId="{C58E9812-D61A-4572-BC48-1DB83CDEB55C}" type="presParOf" srcId="{3D891C35-CCA6-4A4E-80BA-397A18D1971C}" destId="{B225EC93-2403-46C0-A2F9-E11564C77DBE}" srcOrd="2" destOrd="0" presId="urn:microsoft.com/office/officeart/2005/8/layout/orgChart1"/>
    <dgm:cxn modelId="{FF3FDC11-7FBD-48E9-85FF-82D54C4BD967}" type="presParOf" srcId="{3D891C35-CCA6-4A4E-80BA-397A18D1971C}" destId="{53A27F7E-3209-458B-A166-C2946B6523DD}" srcOrd="3" destOrd="0" presId="urn:microsoft.com/office/officeart/2005/8/layout/orgChart1"/>
    <dgm:cxn modelId="{0115ADF6-AC7D-4E4A-A4F4-EB99E536AE8E}" type="presParOf" srcId="{53A27F7E-3209-458B-A166-C2946B6523DD}" destId="{9FC43E49-7BDB-4F93-AFFC-95F7F249C2EE}" srcOrd="0" destOrd="0" presId="urn:microsoft.com/office/officeart/2005/8/layout/orgChart1"/>
    <dgm:cxn modelId="{A500CA06-6AD1-4692-96B6-F017E94B3080}" type="presParOf" srcId="{9FC43E49-7BDB-4F93-AFFC-95F7F249C2EE}" destId="{6276A8CB-22E6-44E1-A4C9-C719BBAAC858}" srcOrd="0" destOrd="0" presId="urn:microsoft.com/office/officeart/2005/8/layout/orgChart1"/>
    <dgm:cxn modelId="{4FC6BEE7-320A-4945-A679-3542800F34D4}" type="presParOf" srcId="{9FC43E49-7BDB-4F93-AFFC-95F7F249C2EE}" destId="{1A3EEC0C-9473-46D2-B320-3B879E115BB3}" srcOrd="1" destOrd="0" presId="urn:microsoft.com/office/officeart/2005/8/layout/orgChart1"/>
    <dgm:cxn modelId="{1E0E4D9C-86EF-4C9E-9E61-4B893ECD7179}" type="presParOf" srcId="{53A27F7E-3209-458B-A166-C2946B6523DD}" destId="{F4AA5F6F-6F82-4AEF-A024-C79FA7A3244A}" srcOrd="1" destOrd="0" presId="urn:microsoft.com/office/officeart/2005/8/layout/orgChart1"/>
    <dgm:cxn modelId="{D3BAE5DB-14EA-474F-9802-11DAF36FA366}" type="presParOf" srcId="{53A27F7E-3209-458B-A166-C2946B6523DD}" destId="{A47D5E39-E0EC-4A4B-9C56-5FFF10410A04}" srcOrd="2" destOrd="0" presId="urn:microsoft.com/office/officeart/2005/8/layout/orgChart1"/>
    <dgm:cxn modelId="{10357D27-D103-4D30-8F89-1A43792EEADF}" type="presParOf" srcId="{3D891C35-CCA6-4A4E-80BA-397A18D1971C}" destId="{B7B1DC93-6328-4AD2-B740-869CCA2D8B63}" srcOrd="4" destOrd="0" presId="urn:microsoft.com/office/officeart/2005/8/layout/orgChart1"/>
    <dgm:cxn modelId="{B26CCEA6-A310-4A67-8B15-78B9566328C8}" type="presParOf" srcId="{3D891C35-CCA6-4A4E-80BA-397A18D1971C}" destId="{71B25F38-24AC-4B0D-AF1F-A6F441812248}" srcOrd="5" destOrd="0" presId="urn:microsoft.com/office/officeart/2005/8/layout/orgChart1"/>
    <dgm:cxn modelId="{C56A0723-0735-41CD-8263-ED50A4DD8AA5}" type="presParOf" srcId="{71B25F38-24AC-4B0D-AF1F-A6F441812248}" destId="{FBAFA434-2CB1-4779-9642-1A3F79751582}" srcOrd="0" destOrd="0" presId="urn:microsoft.com/office/officeart/2005/8/layout/orgChart1"/>
    <dgm:cxn modelId="{8B39B6B0-FF61-42C8-8347-D45AAFBBAED7}" type="presParOf" srcId="{FBAFA434-2CB1-4779-9642-1A3F79751582}" destId="{24BA1C18-00AA-4E9B-9C84-ADC81BE31155}" srcOrd="0" destOrd="0" presId="urn:microsoft.com/office/officeart/2005/8/layout/orgChart1"/>
    <dgm:cxn modelId="{81588134-E46D-48D1-804D-E7A1577C1D17}" type="presParOf" srcId="{FBAFA434-2CB1-4779-9642-1A3F79751582}" destId="{03E1DD2F-CE55-45A1-8900-8FBAFBF67A21}" srcOrd="1" destOrd="0" presId="urn:microsoft.com/office/officeart/2005/8/layout/orgChart1"/>
    <dgm:cxn modelId="{1FA6F666-E7B9-474D-860E-7ABD00EE8EBA}" type="presParOf" srcId="{71B25F38-24AC-4B0D-AF1F-A6F441812248}" destId="{E0A5BEF3-5B87-423F-820B-14AD6985EDE4}" srcOrd="1" destOrd="0" presId="urn:microsoft.com/office/officeart/2005/8/layout/orgChart1"/>
    <dgm:cxn modelId="{33BFB60F-94F5-4D37-84E3-D8E955CA79B9}" type="presParOf" srcId="{71B25F38-24AC-4B0D-AF1F-A6F441812248}" destId="{599F0AE7-9559-4F95-B538-E1C48846CEB3}" srcOrd="2" destOrd="0" presId="urn:microsoft.com/office/officeart/2005/8/layout/orgChart1"/>
    <dgm:cxn modelId="{2CFD31B8-AFBA-4B2D-8CB7-25F52895074F}" type="presParOf" srcId="{0CE5035A-EA34-4604-9857-9C53CC36F282}" destId="{C5DB5FB0-8814-4318-BF14-6F854F3CB8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8AC2FC-889E-41BD-A9B9-A6273028BCD5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C837F9-910F-4ABC-8F6D-6883B90A1C1B}">
      <dgm:prSet phldrT="[Text]" custT="1"/>
      <dgm:spPr/>
      <dgm:t>
        <a:bodyPr/>
        <a:lstStyle/>
        <a:p>
          <a:r>
            <a:rPr lang="ar-JO" sz="4000" dirty="0">
              <a:latin typeface="Times New Roman" panose="02020603050405020304" pitchFamily="18" charset="0"/>
              <a:cs typeface="Times New Roman" panose="02020603050405020304" pitchFamily="18" charset="0"/>
            </a:rPr>
            <a:t>النسيج</a:t>
          </a:r>
          <a:endParaRPr lang="en-US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D608FB-8DC6-4D1A-AC23-F3A29FDFF8CA}" type="parTrans" cxnId="{1A807C1F-1512-42D2-BE17-6BB6C3972624}">
      <dgm:prSet/>
      <dgm:spPr/>
      <dgm:t>
        <a:bodyPr/>
        <a:lstStyle/>
        <a:p>
          <a:endParaRPr lang="en-US"/>
        </a:p>
      </dgm:t>
    </dgm:pt>
    <dgm:pt modelId="{709AFCEE-39F1-40F3-BAA4-4F09E9516223}" type="sibTrans" cxnId="{1A807C1F-1512-42D2-BE17-6BB6C3972624}">
      <dgm:prSet/>
      <dgm:spPr/>
      <dgm:t>
        <a:bodyPr/>
        <a:lstStyle/>
        <a:p>
          <a:endParaRPr lang="en-US"/>
        </a:p>
      </dgm:t>
    </dgm:pt>
    <dgm:pt modelId="{93B1C050-FDD6-4CF5-A4D2-0494B1622C33}">
      <dgm:prSet phldrT="[Text]" custT="1"/>
      <dgm:spPr/>
      <dgm:t>
        <a:bodyPr/>
        <a:lstStyle/>
        <a:p>
          <a:r>
            <a:rPr lang="ar-JO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الفقاعي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E7D2E4-21A3-406F-B6D4-C3F89D328E31}" type="parTrans" cxnId="{1BD18A92-2038-4C36-9398-1C0BB4BC2892}">
      <dgm:prSet/>
      <dgm:spPr/>
      <dgm:t>
        <a:bodyPr/>
        <a:lstStyle/>
        <a:p>
          <a:endParaRPr lang="en-US"/>
        </a:p>
      </dgm:t>
    </dgm:pt>
    <dgm:pt modelId="{B3ABE61E-9FF7-4115-BB8F-229F19C33E39}" type="sibTrans" cxnId="{1BD18A92-2038-4C36-9398-1C0BB4BC2892}">
      <dgm:prSet/>
      <dgm:spPr/>
      <dgm:t>
        <a:bodyPr/>
        <a:lstStyle/>
        <a:p>
          <a:endParaRPr lang="en-US"/>
        </a:p>
      </dgm:t>
    </dgm:pt>
    <dgm:pt modelId="{77C4C0CB-6526-4BFA-9B97-17BA10CC1AAC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خشن الحبيبات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1338C1-9A7C-4C7C-AB78-F94A5CB5F521}" type="parTrans" cxnId="{AED10B10-CC09-4E8E-B8C5-5A9892704CA2}">
      <dgm:prSet/>
      <dgm:spPr/>
      <dgm:t>
        <a:bodyPr/>
        <a:lstStyle/>
        <a:p>
          <a:endParaRPr lang="en-US"/>
        </a:p>
      </dgm:t>
    </dgm:pt>
    <dgm:pt modelId="{9886DFAC-6269-4974-BACD-48C3A2E360DC}" type="sibTrans" cxnId="{AED10B10-CC09-4E8E-B8C5-5A9892704CA2}">
      <dgm:prSet/>
      <dgm:spPr/>
      <dgm:t>
        <a:bodyPr/>
        <a:lstStyle/>
        <a:p>
          <a:endParaRPr lang="en-US"/>
        </a:p>
      </dgm:t>
    </dgm:pt>
    <dgm:pt modelId="{C5B47736-37F6-45A8-A7EF-975EDF736AA8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ناعم الحبيبات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1E0BC5-37E8-4201-AC22-7B1763C8BBD0}" type="parTrans" cxnId="{BA45FED3-FA53-493B-A748-1F4EFC48376D}">
      <dgm:prSet/>
      <dgm:spPr/>
      <dgm:t>
        <a:bodyPr/>
        <a:lstStyle/>
        <a:p>
          <a:endParaRPr lang="en-US"/>
        </a:p>
      </dgm:t>
    </dgm:pt>
    <dgm:pt modelId="{4C8686E3-2D56-49ED-A619-0D9EC75D7106}" type="sibTrans" cxnId="{BA45FED3-FA53-493B-A748-1F4EFC48376D}">
      <dgm:prSet/>
      <dgm:spPr/>
      <dgm:t>
        <a:bodyPr/>
        <a:lstStyle/>
        <a:p>
          <a:endParaRPr lang="en-US"/>
        </a:p>
      </dgm:t>
    </dgm:pt>
    <dgm:pt modelId="{A6BFEFEF-0E74-40F1-A1F2-6AC893C26776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الزجاجي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D72634-3734-4D61-A44E-CF2ABA643F7F}" type="parTrans" cxnId="{D99ECA5D-11BC-41F6-ABC5-3BE0364F8ECF}">
      <dgm:prSet/>
      <dgm:spPr/>
      <dgm:t>
        <a:bodyPr/>
        <a:lstStyle/>
        <a:p>
          <a:endParaRPr lang="en-US"/>
        </a:p>
      </dgm:t>
    </dgm:pt>
    <dgm:pt modelId="{C157FBEF-3A28-4158-A558-E577B3ABC9F2}" type="sibTrans" cxnId="{D99ECA5D-11BC-41F6-ABC5-3BE0364F8ECF}">
      <dgm:prSet/>
      <dgm:spPr/>
      <dgm:t>
        <a:bodyPr/>
        <a:lstStyle/>
        <a:p>
          <a:endParaRPr lang="en-US"/>
        </a:p>
      </dgm:t>
    </dgm:pt>
    <dgm:pt modelId="{0D560872-56EF-44D9-9FCC-F3CBD1565B6F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السماقي البورفيري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B05160-1903-403C-89D4-2CF6F41F4C83}" type="parTrans" cxnId="{E578F486-B0AA-4E67-B734-CE6FB51E4522}">
      <dgm:prSet/>
      <dgm:spPr/>
      <dgm:t>
        <a:bodyPr/>
        <a:lstStyle/>
        <a:p>
          <a:endParaRPr lang="en-US"/>
        </a:p>
      </dgm:t>
    </dgm:pt>
    <dgm:pt modelId="{C2761400-FAD1-45D8-ABE3-9EDEBEB7D3D4}" type="sibTrans" cxnId="{E578F486-B0AA-4E67-B734-CE6FB51E4522}">
      <dgm:prSet/>
      <dgm:spPr/>
      <dgm:t>
        <a:bodyPr/>
        <a:lstStyle/>
        <a:p>
          <a:endParaRPr lang="en-US"/>
        </a:p>
      </dgm:t>
    </dgm:pt>
    <dgm:pt modelId="{D9D87C53-D976-42BA-9837-26AD3B1CFDCC}" type="pres">
      <dgm:prSet presAssocID="{B68AC2FC-889E-41BD-A9B9-A6273028BCD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9A39252-7BA3-4903-B40D-6687F4D34977}" type="pres">
      <dgm:prSet presAssocID="{B9C837F9-910F-4ABC-8F6D-6883B90A1C1B}" presName="Parent" presStyleLbl="node0" presStyleIdx="0" presStyleCnt="1">
        <dgm:presLayoutVars>
          <dgm:chMax val="6"/>
          <dgm:chPref val="6"/>
        </dgm:presLayoutVars>
      </dgm:prSet>
      <dgm:spPr/>
    </dgm:pt>
    <dgm:pt modelId="{E90615A0-3AEA-49BB-A779-E9326DC0F45F}" type="pres">
      <dgm:prSet presAssocID="{93B1C050-FDD6-4CF5-A4D2-0494B1622C33}" presName="Accent1" presStyleCnt="0"/>
      <dgm:spPr/>
    </dgm:pt>
    <dgm:pt modelId="{78125A3F-9999-4EEF-B057-0E69D0283AF3}" type="pres">
      <dgm:prSet presAssocID="{93B1C050-FDD6-4CF5-A4D2-0494B1622C33}" presName="Accent" presStyleLbl="bgShp" presStyleIdx="0" presStyleCnt="5"/>
      <dgm:spPr/>
    </dgm:pt>
    <dgm:pt modelId="{E99B39F7-7BC5-4CFB-9B84-CAF767FF114F}" type="pres">
      <dgm:prSet presAssocID="{93B1C050-FDD6-4CF5-A4D2-0494B1622C33}" presName="Child1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2D64D054-5CEC-4D0E-930D-EA709AA74242}" type="pres">
      <dgm:prSet presAssocID="{77C4C0CB-6526-4BFA-9B97-17BA10CC1AAC}" presName="Accent2" presStyleCnt="0"/>
      <dgm:spPr/>
    </dgm:pt>
    <dgm:pt modelId="{72BC9F7B-7533-4477-8482-90CE08F88C7B}" type="pres">
      <dgm:prSet presAssocID="{77C4C0CB-6526-4BFA-9B97-17BA10CC1AAC}" presName="Accent" presStyleLbl="bgShp" presStyleIdx="1" presStyleCnt="5"/>
      <dgm:spPr/>
    </dgm:pt>
    <dgm:pt modelId="{8E42788B-46F5-40B2-A437-399C6221300D}" type="pres">
      <dgm:prSet presAssocID="{77C4C0CB-6526-4BFA-9B97-17BA10CC1AAC}" presName="Child2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9DBABD6D-EE3F-48FC-A031-73A07367FCD0}" type="pres">
      <dgm:prSet presAssocID="{C5B47736-37F6-45A8-A7EF-975EDF736AA8}" presName="Accent3" presStyleCnt="0"/>
      <dgm:spPr/>
    </dgm:pt>
    <dgm:pt modelId="{E6D46177-26B1-4B27-82A0-A1007D920FEF}" type="pres">
      <dgm:prSet presAssocID="{C5B47736-37F6-45A8-A7EF-975EDF736AA8}" presName="Accent" presStyleLbl="bgShp" presStyleIdx="2" presStyleCnt="5"/>
      <dgm:spPr/>
    </dgm:pt>
    <dgm:pt modelId="{C11D9E38-26AE-4A74-905C-711619E4B1A3}" type="pres">
      <dgm:prSet presAssocID="{C5B47736-37F6-45A8-A7EF-975EDF736AA8}" presName="Child3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ABF914CC-5BC6-4E14-8864-CDF936630CF9}" type="pres">
      <dgm:prSet presAssocID="{A6BFEFEF-0E74-40F1-A1F2-6AC893C26776}" presName="Accent4" presStyleCnt="0"/>
      <dgm:spPr/>
    </dgm:pt>
    <dgm:pt modelId="{D645D571-910A-4E01-ACBC-4B76BCF2B93E}" type="pres">
      <dgm:prSet presAssocID="{A6BFEFEF-0E74-40F1-A1F2-6AC893C26776}" presName="Accent" presStyleLbl="bgShp" presStyleIdx="3" presStyleCnt="5"/>
      <dgm:spPr/>
    </dgm:pt>
    <dgm:pt modelId="{2B0D026B-AFBF-4E5E-A346-2BBB48E3DF0F}" type="pres">
      <dgm:prSet presAssocID="{A6BFEFEF-0E74-40F1-A1F2-6AC893C26776}" presName="Child4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588B22DF-DC69-4ED4-878A-5CCD331E8A20}" type="pres">
      <dgm:prSet presAssocID="{0D560872-56EF-44D9-9FCC-F3CBD1565B6F}" presName="Accent5" presStyleCnt="0"/>
      <dgm:spPr/>
    </dgm:pt>
    <dgm:pt modelId="{7820505F-7A74-4EC6-B987-134CBEDC357F}" type="pres">
      <dgm:prSet presAssocID="{0D560872-56EF-44D9-9FCC-F3CBD1565B6F}" presName="Accent" presStyleLbl="bgShp" presStyleIdx="4" presStyleCnt="5"/>
      <dgm:spPr/>
    </dgm:pt>
    <dgm:pt modelId="{907639C2-A8FD-4A5B-AFAA-05FD37632A8A}" type="pres">
      <dgm:prSet presAssocID="{0D560872-56EF-44D9-9FCC-F3CBD1565B6F}" presName="Child5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AED10B10-CC09-4E8E-B8C5-5A9892704CA2}" srcId="{B9C837F9-910F-4ABC-8F6D-6883B90A1C1B}" destId="{77C4C0CB-6526-4BFA-9B97-17BA10CC1AAC}" srcOrd="1" destOrd="0" parTransId="{101338C1-9A7C-4C7C-AB78-F94A5CB5F521}" sibTransId="{9886DFAC-6269-4974-BACD-48C3A2E360DC}"/>
    <dgm:cxn modelId="{C9B42F14-335A-463C-A60D-975F522C0BB0}" type="presOf" srcId="{B9C837F9-910F-4ABC-8F6D-6883B90A1C1B}" destId="{B9A39252-7BA3-4903-B40D-6687F4D34977}" srcOrd="0" destOrd="0" presId="urn:microsoft.com/office/officeart/2011/layout/HexagonRadial"/>
    <dgm:cxn modelId="{1A807C1F-1512-42D2-BE17-6BB6C3972624}" srcId="{B68AC2FC-889E-41BD-A9B9-A6273028BCD5}" destId="{B9C837F9-910F-4ABC-8F6D-6883B90A1C1B}" srcOrd="0" destOrd="0" parTransId="{5ED608FB-8DC6-4D1A-AC23-F3A29FDFF8CA}" sibTransId="{709AFCEE-39F1-40F3-BAA4-4F09E9516223}"/>
    <dgm:cxn modelId="{D99ECA5D-11BC-41F6-ABC5-3BE0364F8ECF}" srcId="{B9C837F9-910F-4ABC-8F6D-6883B90A1C1B}" destId="{A6BFEFEF-0E74-40F1-A1F2-6AC893C26776}" srcOrd="3" destOrd="0" parTransId="{4ED72634-3734-4D61-A44E-CF2ABA643F7F}" sibTransId="{C157FBEF-3A28-4158-A558-E577B3ABC9F2}"/>
    <dgm:cxn modelId="{BB790C58-4969-4AD0-A3EA-E3B9EF21315B}" type="presOf" srcId="{93B1C050-FDD6-4CF5-A4D2-0494B1622C33}" destId="{E99B39F7-7BC5-4CFB-9B84-CAF767FF114F}" srcOrd="0" destOrd="0" presId="urn:microsoft.com/office/officeart/2011/layout/HexagonRadial"/>
    <dgm:cxn modelId="{30151282-0D77-4F4D-B0E7-ED27E506D194}" type="presOf" srcId="{C5B47736-37F6-45A8-A7EF-975EDF736AA8}" destId="{C11D9E38-26AE-4A74-905C-711619E4B1A3}" srcOrd="0" destOrd="0" presId="urn:microsoft.com/office/officeart/2011/layout/HexagonRadial"/>
    <dgm:cxn modelId="{E578F486-B0AA-4E67-B734-CE6FB51E4522}" srcId="{B9C837F9-910F-4ABC-8F6D-6883B90A1C1B}" destId="{0D560872-56EF-44D9-9FCC-F3CBD1565B6F}" srcOrd="4" destOrd="0" parTransId="{ACB05160-1903-403C-89D4-2CF6F41F4C83}" sibTransId="{C2761400-FAD1-45D8-ABE3-9EDEBEB7D3D4}"/>
    <dgm:cxn modelId="{1BD18A92-2038-4C36-9398-1C0BB4BC2892}" srcId="{B9C837F9-910F-4ABC-8F6D-6883B90A1C1B}" destId="{93B1C050-FDD6-4CF5-A4D2-0494B1622C33}" srcOrd="0" destOrd="0" parTransId="{F5E7D2E4-21A3-406F-B6D4-C3F89D328E31}" sibTransId="{B3ABE61E-9FF7-4115-BB8F-229F19C33E39}"/>
    <dgm:cxn modelId="{51AAE999-F4D9-47B9-8EB8-07EC0545A911}" type="presOf" srcId="{A6BFEFEF-0E74-40F1-A1F2-6AC893C26776}" destId="{2B0D026B-AFBF-4E5E-A346-2BBB48E3DF0F}" srcOrd="0" destOrd="0" presId="urn:microsoft.com/office/officeart/2011/layout/HexagonRadial"/>
    <dgm:cxn modelId="{548609C1-3D92-4664-9756-17390B1AC7BB}" type="presOf" srcId="{0D560872-56EF-44D9-9FCC-F3CBD1565B6F}" destId="{907639C2-A8FD-4A5B-AFAA-05FD37632A8A}" srcOrd="0" destOrd="0" presId="urn:microsoft.com/office/officeart/2011/layout/HexagonRadial"/>
    <dgm:cxn modelId="{BA45FED3-FA53-493B-A748-1F4EFC48376D}" srcId="{B9C837F9-910F-4ABC-8F6D-6883B90A1C1B}" destId="{C5B47736-37F6-45A8-A7EF-975EDF736AA8}" srcOrd="2" destOrd="0" parTransId="{3A1E0BC5-37E8-4201-AC22-7B1763C8BBD0}" sibTransId="{4C8686E3-2D56-49ED-A619-0D9EC75D7106}"/>
    <dgm:cxn modelId="{0D7600E3-DC0D-4FBE-BDAA-F3446FA8139E}" type="presOf" srcId="{77C4C0CB-6526-4BFA-9B97-17BA10CC1AAC}" destId="{8E42788B-46F5-40B2-A437-399C6221300D}" srcOrd="0" destOrd="0" presId="urn:microsoft.com/office/officeart/2011/layout/HexagonRadial"/>
    <dgm:cxn modelId="{AC71D3E8-ED00-4D1C-A0B6-6A6EE3735B16}" type="presOf" srcId="{B68AC2FC-889E-41BD-A9B9-A6273028BCD5}" destId="{D9D87C53-D976-42BA-9837-26AD3B1CFDCC}" srcOrd="0" destOrd="0" presId="urn:microsoft.com/office/officeart/2011/layout/HexagonRadial"/>
    <dgm:cxn modelId="{3B3BFF6A-BD78-4154-8FEB-7EB01CB72AD1}" type="presParOf" srcId="{D9D87C53-D976-42BA-9837-26AD3B1CFDCC}" destId="{B9A39252-7BA3-4903-B40D-6687F4D34977}" srcOrd="0" destOrd="0" presId="urn:microsoft.com/office/officeart/2011/layout/HexagonRadial"/>
    <dgm:cxn modelId="{88AA58BA-3B94-46A0-9E2A-47E32775B93C}" type="presParOf" srcId="{D9D87C53-D976-42BA-9837-26AD3B1CFDCC}" destId="{E90615A0-3AEA-49BB-A779-E9326DC0F45F}" srcOrd="1" destOrd="0" presId="urn:microsoft.com/office/officeart/2011/layout/HexagonRadial"/>
    <dgm:cxn modelId="{348F1B2D-C2DB-4753-BEBF-3455043B93E2}" type="presParOf" srcId="{E90615A0-3AEA-49BB-A779-E9326DC0F45F}" destId="{78125A3F-9999-4EEF-B057-0E69D0283AF3}" srcOrd="0" destOrd="0" presId="urn:microsoft.com/office/officeart/2011/layout/HexagonRadial"/>
    <dgm:cxn modelId="{6F98D44B-8374-4E65-B798-F0DB26CA824F}" type="presParOf" srcId="{D9D87C53-D976-42BA-9837-26AD3B1CFDCC}" destId="{E99B39F7-7BC5-4CFB-9B84-CAF767FF114F}" srcOrd="2" destOrd="0" presId="urn:microsoft.com/office/officeart/2011/layout/HexagonRadial"/>
    <dgm:cxn modelId="{1FC49C0D-CBB1-444C-8763-D9D929F0D259}" type="presParOf" srcId="{D9D87C53-D976-42BA-9837-26AD3B1CFDCC}" destId="{2D64D054-5CEC-4D0E-930D-EA709AA74242}" srcOrd="3" destOrd="0" presId="urn:microsoft.com/office/officeart/2011/layout/HexagonRadial"/>
    <dgm:cxn modelId="{66C49C58-9A3F-43B0-AEF6-CB51E1A6A81F}" type="presParOf" srcId="{2D64D054-5CEC-4D0E-930D-EA709AA74242}" destId="{72BC9F7B-7533-4477-8482-90CE08F88C7B}" srcOrd="0" destOrd="0" presId="urn:microsoft.com/office/officeart/2011/layout/HexagonRadial"/>
    <dgm:cxn modelId="{5A965BEB-DEDD-4497-B34A-B8F61DA4E9D5}" type="presParOf" srcId="{D9D87C53-D976-42BA-9837-26AD3B1CFDCC}" destId="{8E42788B-46F5-40B2-A437-399C6221300D}" srcOrd="4" destOrd="0" presId="urn:microsoft.com/office/officeart/2011/layout/HexagonRadial"/>
    <dgm:cxn modelId="{0785FEA4-17E9-4928-84EB-4155D98904A4}" type="presParOf" srcId="{D9D87C53-D976-42BA-9837-26AD3B1CFDCC}" destId="{9DBABD6D-EE3F-48FC-A031-73A07367FCD0}" srcOrd="5" destOrd="0" presId="urn:microsoft.com/office/officeart/2011/layout/HexagonRadial"/>
    <dgm:cxn modelId="{2B95C55D-0DBE-4A89-AFFD-E7E9324D975A}" type="presParOf" srcId="{9DBABD6D-EE3F-48FC-A031-73A07367FCD0}" destId="{E6D46177-26B1-4B27-82A0-A1007D920FEF}" srcOrd="0" destOrd="0" presId="urn:microsoft.com/office/officeart/2011/layout/HexagonRadial"/>
    <dgm:cxn modelId="{0DAFD584-8F68-4FB6-A9A0-1A4811BE51CD}" type="presParOf" srcId="{D9D87C53-D976-42BA-9837-26AD3B1CFDCC}" destId="{C11D9E38-26AE-4A74-905C-711619E4B1A3}" srcOrd="6" destOrd="0" presId="urn:microsoft.com/office/officeart/2011/layout/HexagonRadial"/>
    <dgm:cxn modelId="{F761554C-231E-47F3-8423-AD78DC305971}" type="presParOf" srcId="{D9D87C53-D976-42BA-9837-26AD3B1CFDCC}" destId="{ABF914CC-5BC6-4E14-8864-CDF936630CF9}" srcOrd="7" destOrd="0" presId="urn:microsoft.com/office/officeart/2011/layout/HexagonRadial"/>
    <dgm:cxn modelId="{64EF463F-4D17-4E32-91B8-6D7477BCCC72}" type="presParOf" srcId="{ABF914CC-5BC6-4E14-8864-CDF936630CF9}" destId="{D645D571-910A-4E01-ACBC-4B76BCF2B93E}" srcOrd="0" destOrd="0" presId="urn:microsoft.com/office/officeart/2011/layout/HexagonRadial"/>
    <dgm:cxn modelId="{4D6B00B9-934E-4152-B957-0A03710641E9}" type="presParOf" srcId="{D9D87C53-D976-42BA-9837-26AD3B1CFDCC}" destId="{2B0D026B-AFBF-4E5E-A346-2BBB48E3DF0F}" srcOrd="8" destOrd="0" presId="urn:microsoft.com/office/officeart/2011/layout/HexagonRadial"/>
    <dgm:cxn modelId="{F1255B9B-EA9D-4C04-82EA-EED2D27E2CA4}" type="presParOf" srcId="{D9D87C53-D976-42BA-9837-26AD3B1CFDCC}" destId="{588B22DF-DC69-4ED4-878A-5CCD331E8A20}" srcOrd="9" destOrd="0" presId="urn:microsoft.com/office/officeart/2011/layout/HexagonRadial"/>
    <dgm:cxn modelId="{C5266E9A-B99F-46F4-AA2F-76BFB13ACAA8}" type="presParOf" srcId="{588B22DF-DC69-4ED4-878A-5CCD331E8A20}" destId="{7820505F-7A74-4EC6-B987-134CBEDC357F}" srcOrd="0" destOrd="0" presId="urn:microsoft.com/office/officeart/2011/layout/HexagonRadial"/>
    <dgm:cxn modelId="{22EE2BE4-5538-4D11-9523-E7855E32E507}" type="presParOf" srcId="{D9D87C53-D976-42BA-9837-26AD3B1CFDCC}" destId="{907639C2-A8FD-4A5B-AFAA-05FD37632A8A}" srcOrd="10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B1DC93-6328-4AD2-B740-869CCA2D8B63}">
      <dsp:nvSpPr>
        <dsp:cNvPr id="0" name=""/>
        <dsp:cNvSpPr/>
      </dsp:nvSpPr>
      <dsp:spPr>
        <a:xfrm>
          <a:off x="5924006" y="2208420"/>
          <a:ext cx="4191277" cy="1584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579"/>
              </a:lnTo>
              <a:lnTo>
                <a:pt x="4191277" y="1220579"/>
              </a:lnTo>
              <a:lnTo>
                <a:pt x="4191277" y="15842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5EC93-2403-46C0-A2F9-E11564C77DBE}">
      <dsp:nvSpPr>
        <dsp:cNvPr id="0" name=""/>
        <dsp:cNvSpPr/>
      </dsp:nvSpPr>
      <dsp:spPr>
        <a:xfrm>
          <a:off x="5878285" y="2208420"/>
          <a:ext cx="91440" cy="15842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42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FC94F-8CC8-4D67-9194-BD96F92A84D3}">
      <dsp:nvSpPr>
        <dsp:cNvPr id="0" name=""/>
        <dsp:cNvSpPr/>
      </dsp:nvSpPr>
      <dsp:spPr>
        <a:xfrm>
          <a:off x="1732728" y="2208420"/>
          <a:ext cx="4191277" cy="1584285"/>
        </a:xfrm>
        <a:custGeom>
          <a:avLst/>
          <a:gdLst/>
          <a:ahLst/>
          <a:cxnLst/>
          <a:rect l="0" t="0" r="0" b="0"/>
          <a:pathLst>
            <a:path>
              <a:moveTo>
                <a:pt x="4191277" y="0"/>
              </a:moveTo>
              <a:lnTo>
                <a:pt x="4191277" y="1220579"/>
              </a:lnTo>
              <a:lnTo>
                <a:pt x="0" y="1220579"/>
              </a:lnTo>
              <a:lnTo>
                <a:pt x="0" y="15842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469F5D-E749-4834-8133-4524EA30CB29}">
      <dsp:nvSpPr>
        <dsp:cNvPr id="0" name=""/>
        <dsp:cNvSpPr/>
      </dsp:nvSpPr>
      <dsp:spPr>
        <a:xfrm>
          <a:off x="4192073" y="476487"/>
          <a:ext cx="3463865" cy="1731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تصنف الصخور النارية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2073" y="476487"/>
        <a:ext cx="3463865" cy="1731932"/>
      </dsp:txXfrm>
    </dsp:sp>
    <dsp:sp modelId="{EB96B8E8-6FAE-48C0-8957-5B198293762B}">
      <dsp:nvSpPr>
        <dsp:cNvPr id="0" name=""/>
        <dsp:cNvSpPr/>
      </dsp:nvSpPr>
      <dsp:spPr>
        <a:xfrm>
          <a:off x="795" y="3792705"/>
          <a:ext cx="3463865" cy="1731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التركيب الكيميائي والمعدني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5" y="3792705"/>
        <a:ext cx="3463865" cy="1731932"/>
      </dsp:txXfrm>
    </dsp:sp>
    <dsp:sp modelId="{6276A8CB-22E6-44E1-A4C9-C719BBAAC858}">
      <dsp:nvSpPr>
        <dsp:cNvPr id="0" name=""/>
        <dsp:cNvSpPr/>
      </dsp:nvSpPr>
      <dsp:spPr>
        <a:xfrm>
          <a:off x="4192073" y="3792705"/>
          <a:ext cx="3463865" cy="1731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النسيج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2073" y="3792705"/>
        <a:ext cx="3463865" cy="1731932"/>
      </dsp:txXfrm>
    </dsp:sp>
    <dsp:sp modelId="{24BA1C18-00AA-4E9B-9C84-ADC81BE31155}">
      <dsp:nvSpPr>
        <dsp:cNvPr id="0" name=""/>
        <dsp:cNvSpPr/>
      </dsp:nvSpPr>
      <dsp:spPr>
        <a:xfrm>
          <a:off x="8383350" y="3792705"/>
          <a:ext cx="3463865" cy="1731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مكان تبلورها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83350" y="3792705"/>
        <a:ext cx="3463865" cy="17319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39252-7BA3-4903-B40D-6687F4D34977}">
      <dsp:nvSpPr>
        <dsp:cNvPr id="0" name=""/>
        <dsp:cNvSpPr/>
      </dsp:nvSpPr>
      <dsp:spPr>
        <a:xfrm>
          <a:off x="4689650" y="2212390"/>
          <a:ext cx="2812044" cy="243253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النسيج</a:t>
          </a:r>
          <a:endParaRPr lang="en-US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55645" y="2615495"/>
        <a:ext cx="1880054" cy="1626322"/>
      </dsp:txXfrm>
    </dsp:sp>
    <dsp:sp modelId="{72BC9F7B-7533-4477-8482-90CE08F88C7B}">
      <dsp:nvSpPr>
        <dsp:cNvPr id="0" name=""/>
        <dsp:cNvSpPr/>
      </dsp:nvSpPr>
      <dsp:spPr>
        <a:xfrm>
          <a:off x="6450530" y="1048588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9B39F7-7BC5-4CFB-9B84-CAF767FF114F}">
      <dsp:nvSpPr>
        <dsp:cNvPr id="0" name=""/>
        <dsp:cNvSpPr/>
      </dsp:nvSpPr>
      <dsp:spPr>
        <a:xfrm>
          <a:off x="4948680" y="0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الفقاعي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0577" y="330385"/>
        <a:ext cx="1540656" cy="1332850"/>
      </dsp:txXfrm>
    </dsp:sp>
    <dsp:sp modelId="{E6D46177-26B1-4B27-82A0-A1007D920FEF}">
      <dsp:nvSpPr>
        <dsp:cNvPr id="0" name=""/>
        <dsp:cNvSpPr/>
      </dsp:nvSpPr>
      <dsp:spPr>
        <a:xfrm>
          <a:off x="7688772" y="2757601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42788B-46F5-40B2-A437-399C6221300D}">
      <dsp:nvSpPr>
        <dsp:cNvPr id="0" name=""/>
        <dsp:cNvSpPr/>
      </dsp:nvSpPr>
      <dsp:spPr>
        <a:xfrm>
          <a:off x="7062129" y="1226210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خشن الحبيبات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44026" y="1556595"/>
        <a:ext cx="1540656" cy="1332850"/>
      </dsp:txXfrm>
    </dsp:sp>
    <dsp:sp modelId="{D645D571-910A-4E01-ACBC-4B76BCF2B93E}">
      <dsp:nvSpPr>
        <dsp:cNvPr id="0" name=""/>
        <dsp:cNvSpPr/>
      </dsp:nvSpPr>
      <dsp:spPr>
        <a:xfrm>
          <a:off x="6828609" y="4686756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1D9E38-26AE-4A74-905C-711619E4B1A3}">
      <dsp:nvSpPr>
        <dsp:cNvPr id="0" name=""/>
        <dsp:cNvSpPr/>
      </dsp:nvSpPr>
      <dsp:spPr>
        <a:xfrm>
          <a:off x="7062129" y="3636796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ناعم الحبيبات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44026" y="3967181"/>
        <a:ext cx="1540656" cy="1332850"/>
      </dsp:txXfrm>
    </dsp:sp>
    <dsp:sp modelId="{7820505F-7A74-4EC6-B987-134CBEDC357F}">
      <dsp:nvSpPr>
        <dsp:cNvPr id="0" name=""/>
        <dsp:cNvSpPr/>
      </dsp:nvSpPr>
      <dsp:spPr>
        <a:xfrm>
          <a:off x="4694883" y="4887010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0D026B-AFBF-4E5E-A346-2BBB48E3DF0F}">
      <dsp:nvSpPr>
        <dsp:cNvPr id="0" name=""/>
        <dsp:cNvSpPr/>
      </dsp:nvSpPr>
      <dsp:spPr>
        <a:xfrm>
          <a:off x="4948680" y="4864378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الزجاجي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0577" y="5194763"/>
        <a:ext cx="1540656" cy="1332850"/>
      </dsp:txXfrm>
    </dsp:sp>
    <dsp:sp modelId="{907639C2-A8FD-4A5B-AFAA-05FD37632A8A}">
      <dsp:nvSpPr>
        <dsp:cNvPr id="0" name=""/>
        <dsp:cNvSpPr/>
      </dsp:nvSpPr>
      <dsp:spPr>
        <a:xfrm>
          <a:off x="2825420" y="3638168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السماقي البورفيري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7317" y="3968553"/>
        <a:ext cx="1540656" cy="1332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7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3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0AAC-146C-49FF-9E7A-10E6B4411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93187-0FF7-462B-8EAB-8B1E58395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C57EB-DD28-405C-9795-3D25E6A6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4E42C-AEE7-44E1-9653-D9A798D5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743A4-E7E5-4A3B-969C-2C3CCEEB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80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AA0CE-AAD6-48A5-9849-5107CE235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1F90F-A5A7-4DD2-AF92-39C4B3E5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92715-1E12-463E-8B89-A73D022A5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35657-5180-40E8-B21D-D5D32C4B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7CF9E-4786-4097-ACA0-7638BDDC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4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9CBC3-BA44-4BA6-AEF3-CDC6D1995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9F2C2-FAD3-4E22-9564-FE19DD38E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42D9D-0D1A-481D-A2B1-251D5233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86D33-7B23-4DC1-A5EC-9ADA2ACD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54402-CAA7-4F8E-8F84-E4DC4BD4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87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68B89-FE23-42D4-BB3F-49D20BDEA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2EC3E-294E-4DD2-9C25-9356D8E6C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92791-B8F2-4D30-A1BD-93B70D0B3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84A8D-227C-4DCF-A1B6-A920D655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EEE20-F017-4D53-87CE-431DFF1FD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8816A-F85A-4852-AD28-B366DA3B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70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2969C-B4DF-4E71-A5AD-282B1E93B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88112-3D15-49FD-B76D-4F031F7E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DB547-981D-4E62-AB35-67CB27EB0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432F0-A9A2-49E2-81CA-5F27216F5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538DF2-AC9A-433B-AAC8-54C88C1A0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E48F6E-FE68-4386-AFE5-CABBA19F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E0E00C-8D48-4F7E-A12F-362B33D4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087692-CC08-4AE1-86F5-1637B3EB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107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2257A-CEFB-4950-9C81-57F864695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9B83CF-C753-4982-8880-F9F282F8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88371-E55F-4D1F-A8DA-E0B82B92A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5417BE-9BAA-4D3E-9113-36B58383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59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675E8F-FECF-44F1-ADC4-4F3FE7195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6D48F5-9B8C-4FAE-8742-B690A443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56FC1-5F4E-4BFA-8BDF-EAAC09BDF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571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BC975-4BE9-4924-B743-6F044227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0A04-28BA-4EF3-878F-382DCDA8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99812-82E0-4729-9F3D-40DCBE58D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8D6E5-F16F-4BD4-9135-AB2E8F4DF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EE0C4-6C09-4DB2-AF43-A2B09F4D0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4BE9F-8E8D-4F00-B681-9FD3B8D9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0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33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BD1B6-63A5-47CB-AB73-A844F601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8969AF-B0B0-4DB8-820B-ECA7410C5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1AAFA-B6FC-4F87-B788-6BA74A6AC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7BE16-7A92-42C2-8678-8113F9592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C6D4E-BE02-4705-82B5-C255FFDD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93FE7-8660-4F35-A884-98F475E6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022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704DF-367C-4C6D-98D1-E6DD61D67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CB194-37E0-4AFF-B92D-BCA27EB2D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F95AC-D79E-44FC-B59F-3DB057E5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79A59-65E0-4FE6-859E-1DF83622E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7D1FC-8537-42EA-83DA-B18A05B6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353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680CA8-A60F-4A46-9736-61E2E3E26E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608FF-1E12-4247-89D0-E9E5834FA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58A79-0B56-4249-8044-BA6C2151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B4E23-2C83-46FF-88D0-1617AB488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0E8A2-15AD-4B7B-8D47-65598D810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3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3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6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5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84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64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0D19-09E4-460B-8AAC-F0F8E5C6A9B8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7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5BC83-25BF-4925-B131-F9BABB9DD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6DEC4-AE26-4FED-BBBE-73FB88818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246A5-783C-44CF-87D3-110ED28FC4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85F52-794B-4FED-A535-EA3DA048862E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2AD53-412F-4CFA-9062-5A8A9F97A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B8749-8E4F-4F7F-A785-B8C254BBF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8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jpeg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algn="ctr" rtl="1"/>
            <a:r>
              <a:rPr lang="ar-J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تصنيف الصخور النارية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790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85250431"/>
              </p:ext>
            </p:extLst>
          </p:nvPr>
        </p:nvGraphicFramePr>
        <p:xfrm>
          <a:off x="169817" y="0"/>
          <a:ext cx="1184801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9610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النسيج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Texture</a:t>
            </a:r>
            <a:r>
              <a:rPr lang="ar-JO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وصف </a:t>
            </a:r>
            <a:r>
              <a:rPr lang="ar-JO" sz="3600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لحجم البلورات</a:t>
            </a:r>
            <a:r>
              <a:rPr lang="ar-JO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JO" sz="3600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شكلها</a:t>
            </a: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</a:t>
            </a:r>
            <a:r>
              <a:rPr lang="ar-JO" sz="3600" b="1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ترتيبها</a:t>
            </a: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داخل الصخر</a:t>
            </a:r>
          </a:p>
          <a:p>
            <a:pPr marL="0" indent="0" algn="r" rtl="1">
              <a:buNone/>
            </a:pPr>
            <a:endParaRPr lang="ar-J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يرتبط النسيج </a:t>
            </a:r>
            <a:r>
              <a:rPr lang="ar-JO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بسرعة تبريد الماغما</a:t>
            </a:r>
          </a:p>
          <a:p>
            <a:pPr algn="r" rtl="1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صخور نارية – مصادر الكيمياء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869" y="3424101"/>
            <a:ext cx="3018065" cy="3055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مجموعة من الاسئلة البسيطة في الصخور... - جيولوجيا Geology | Faceboo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127" y="4167868"/>
            <a:ext cx="3661410" cy="231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أنواع الصخور النارية - موضوع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2098"/>
            <a:ext cx="3150598" cy="18371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642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21893641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lowchart: Multidocument 2"/>
          <p:cNvSpPr/>
          <p:nvPr/>
        </p:nvSpPr>
        <p:spPr>
          <a:xfrm>
            <a:off x="104503" y="0"/>
            <a:ext cx="4101737" cy="333102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400" dirty="0">
                <a:cs typeface="+mj-cs"/>
              </a:rPr>
              <a:t>تصنيف الصخور النارية بحسب النسيج</a:t>
            </a:r>
            <a:endParaRPr lang="en-US" sz="4400" dirty="0">
              <a:cs typeface="+mj-cs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35977" y="2521131"/>
            <a:ext cx="1123406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30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34629" y="377372"/>
            <a:ext cx="4891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أنسجة الصخور النارية :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7650" name="Picture 2" descr="Volcano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3585" y="2007831"/>
            <a:ext cx="6792685" cy="3258589"/>
          </a:xfrm>
          <a:prstGeom prst="rect">
            <a:avLst/>
          </a:prstGeom>
          <a:noFill/>
        </p:spPr>
      </p:pic>
      <p:sp>
        <p:nvSpPr>
          <p:cNvPr id="27652" name="AutoShape 4" descr="تكوين الصخور النارية: تكوين الصخور الناري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419109" y="4779818"/>
            <a:ext cx="2135708" cy="733086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494105" y="2504661"/>
            <a:ext cx="2219738" cy="1477618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V="1">
            <a:off x="5420141" y="1245704"/>
            <a:ext cx="1007165" cy="662610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200939" y="4532243"/>
            <a:ext cx="1338473" cy="1204504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4140928" y="3145187"/>
            <a:ext cx="1398481" cy="658189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083827" y="1404730"/>
            <a:ext cx="34985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0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نسيج ناعم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 تبرد اللابة سريعاً على سطح الأرض و تكون بلورات الصخر صغيرة جداً مكونه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صحور نارية سطحية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0197" y="5449021"/>
            <a:ext cx="36907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0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نسيج سماقي (البروفيري)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 يظهر فيه بلورات كبيرة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مرئية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مغموسة في وسط  بلورات صغيرة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غير مرئية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2376862"/>
            <a:ext cx="38431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0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نسيج فقاعي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 يتكون نتيجة خروج الغازات من اللابة و هي على سطح الأرض فتتكون مجموعة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من الثقوب أو الفجوات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تميز</a:t>
            </a:r>
            <a:r>
              <a:rPr kumimoji="0" lang="ar-JO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هذا النوع من الأنسجة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92086" y="301735"/>
            <a:ext cx="41678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0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نسيج زجاجي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 ينشأ عندما تتعرض اللابة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لتبريد</a:t>
            </a:r>
            <a:r>
              <a:rPr kumimoji="0" lang="ar-JO" sz="2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سريع جدًا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فلا تتكون البلورات وإنما ترتبط الذرات ببعضها عشوائيا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409801" y="4947642"/>
            <a:ext cx="25709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0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نسيج خشن: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تبرد الماغما ببطء شديد في الأعماق و تكون بلورات الصخر كبيرة الحجم مكونه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صحور نارية جوفية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176" y="721944"/>
            <a:ext cx="1743389" cy="10933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3742" y="5373446"/>
            <a:ext cx="2233024" cy="1281070"/>
          </a:xfrm>
          <a:prstGeom prst="rect">
            <a:avLst/>
          </a:prstGeom>
        </p:spPr>
      </p:pic>
      <p:pic>
        <p:nvPicPr>
          <p:cNvPr id="25" name="Picture 24" descr="أنواع الصخور النارية - موضوع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651303"/>
            <a:ext cx="1890939" cy="1012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صخور نارية – مصادر الكيمياء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788" y="3385756"/>
            <a:ext cx="1440133" cy="1502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البازلت صخر ناري سطحي - MODAKRAT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629" y="1085259"/>
            <a:ext cx="1404099" cy="842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18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/>
      <p:bldP spid="34" grpId="0"/>
      <p:bldP spid="35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4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التركيب الكيميائي والمعدني</a:t>
            </a:r>
            <a:endParaRPr lang="en-US" sz="4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JO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تصنف الصخور النارية يناءًا على </a:t>
            </a:r>
            <a:r>
              <a:rPr lang="ar-JO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نسبة السيلكا والتركيب المعدني </a:t>
            </a: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إلى</a:t>
            </a:r>
          </a:p>
          <a:p>
            <a:pPr marL="0" indent="0" algn="ctr" rtl="1">
              <a:buNone/>
            </a:pPr>
            <a:endParaRPr lang="ar-J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endParaRPr lang="ar-J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ar-J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4" name="Down Arrow 3"/>
          <p:cNvSpPr/>
          <p:nvPr/>
        </p:nvSpPr>
        <p:spPr>
          <a:xfrm>
            <a:off x="5808617" y="1319348"/>
            <a:ext cx="574766" cy="7968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277" y="2652892"/>
            <a:ext cx="339660" cy="7695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226" y="2652890"/>
            <a:ext cx="361457" cy="15152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354" y="2694405"/>
            <a:ext cx="255896" cy="7513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3166" y="2694404"/>
            <a:ext cx="352722" cy="153133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9614276" y="4370696"/>
            <a:ext cx="2390502" cy="1661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solidFill>
                  <a:srgbClr val="FFFF00"/>
                </a:solidFill>
              </a:rPr>
              <a:t>الصخور الفلسية</a:t>
            </a:r>
            <a:endParaRPr lang="en-US" sz="3200" dirty="0">
              <a:solidFill>
                <a:srgbClr val="FFFF00"/>
              </a:solidFill>
            </a:endParaRP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Felsic rocks</a:t>
            </a:r>
            <a:endParaRPr lang="ar-JO" sz="3200" dirty="0">
              <a:solidFill>
                <a:srgbClr val="FFFF0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350700" y="3582934"/>
            <a:ext cx="3069772" cy="1645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solidFill>
                  <a:schemeClr val="accent4">
                    <a:lumMod val="50000"/>
                  </a:schemeClr>
                </a:solidFill>
                <a:cs typeface="+mj-cs"/>
              </a:rPr>
              <a:t>الصخور المتوسطة</a:t>
            </a:r>
          </a:p>
          <a:p>
            <a:pPr algn="ctr"/>
            <a:r>
              <a:rPr lang="en-US" sz="3200" dirty="0">
                <a:solidFill>
                  <a:schemeClr val="accent4">
                    <a:lumMod val="50000"/>
                  </a:schemeClr>
                </a:solidFill>
                <a:cs typeface="+mj-cs"/>
              </a:rPr>
              <a:t>Intermediate rocks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566211" y="4344611"/>
            <a:ext cx="2573486" cy="1661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solidFill>
                  <a:schemeClr val="accent2">
                    <a:lumMod val="75000"/>
                  </a:schemeClr>
                </a:solidFill>
              </a:rPr>
              <a:t>الصخور المافية</a:t>
            </a:r>
          </a:p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Mafic rocks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49364" y="3582934"/>
            <a:ext cx="3069771" cy="17824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solidFill>
                  <a:srgbClr val="FF0000"/>
                </a:solidFill>
              </a:rPr>
              <a:t>الصخور فوق المافية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Ultramafic rocks</a:t>
            </a:r>
          </a:p>
        </p:txBody>
      </p:sp>
    </p:spTree>
    <p:extLst>
      <p:ext uri="{BB962C8B-B14F-4D97-AF65-F5344CB8AC3E}">
        <p14:creationId xmlns:p14="http://schemas.microsoft.com/office/powerpoint/2010/main" val="3420139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7837"/>
            <a:ext cx="12192000" cy="733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97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الواجب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كيف يتكون النسيج الزجاجي؟</a:t>
            </a:r>
          </a:p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أصنف صخر الديورايت بناءً على تركيبة المعدني؟</a:t>
            </a:r>
          </a:p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أسئلة المراجعة الكتاب المدرسي ص18.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70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196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1_Office Theme</vt:lpstr>
      <vt:lpstr>تصنيف الصخور النارية</vt:lpstr>
      <vt:lpstr>PowerPoint Presentation</vt:lpstr>
      <vt:lpstr>النسيج (Texture)</vt:lpstr>
      <vt:lpstr>PowerPoint Presentation</vt:lpstr>
      <vt:lpstr>PowerPoint Presentation</vt:lpstr>
      <vt:lpstr>التركيب الكيميائي والمعدني</vt:lpstr>
      <vt:lpstr>PowerPoint Presentation</vt:lpstr>
      <vt:lpstr>الواجب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تصنيف الصخور النارية</dc:title>
  <dc:creator>Windows User</dc:creator>
  <cp:lastModifiedBy>M.Dababneh</cp:lastModifiedBy>
  <cp:revision>17</cp:revision>
  <dcterms:created xsi:type="dcterms:W3CDTF">2020-09-23T20:28:08Z</dcterms:created>
  <dcterms:modified xsi:type="dcterms:W3CDTF">2023-09-26T09:30:50Z</dcterms:modified>
</cp:coreProperties>
</file>