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1ACD4F-2ECD-4E9D-9306-35DDA54430E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005E14-411D-4B1A-A024-C9F5834866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39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CD4F-2ECD-4E9D-9306-35DDA54430E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5E14-411D-4B1A-A024-C9F583486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5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CD4F-2ECD-4E9D-9306-35DDA54430E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5E14-411D-4B1A-A024-C9F5834866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891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CD4F-2ECD-4E9D-9306-35DDA54430E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5E14-411D-4B1A-A024-C9F5834866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341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CD4F-2ECD-4E9D-9306-35DDA54430E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5E14-411D-4B1A-A024-C9F583486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8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CD4F-2ECD-4E9D-9306-35DDA54430E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5E14-411D-4B1A-A024-C9F5834866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783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CD4F-2ECD-4E9D-9306-35DDA54430E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5E14-411D-4B1A-A024-C9F5834866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459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CD4F-2ECD-4E9D-9306-35DDA54430E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5E14-411D-4B1A-A024-C9F5834866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292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CD4F-2ECD-4E9D-9306-35DDA54430E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5E14-411D-4B1A-A024-C9F5834866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83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CD4F-2ECD-4E9D-9306-35DDA54430E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5E14-411D-4B1A-A024-C9F583486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6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CD4F-2ECD-4E9D-9306-35DDA54430E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5E14-411D-4B1A-A024-C9F5834866D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98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CD4F-2ECD-4E9D-9306-35DDA54430E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5E14-411D-4B1A-A024-C9F583486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4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CD4F-2ECD-4E9D-9306-35DDA54430E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5E14-411D-4B1A-A024-C9F5834866D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3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CD4F-2ECD-4E9D-9306-35DDA54430E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5E14-411D-4B1A-A024-C9F5834866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53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CD4F-2ECD-4E9D-9306-35DDA54430E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5E14-411D-4B1A-A024-C9F583486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0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CD4F-2ECD-4E9D-9306-35DDA54430E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5E14-411D-4B1A-A024-C9F5834866D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29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CD4F-2ECD-4E9D-9306-35DDA54430E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5E14-411D-4B1A-A024-C9F583486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9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1ACD4F-2ECD-4E9D-9306-35DDA54430E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005E14-411D-4B1A-A024-C9F583486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8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Black" panose="020B0A04020102020204" pitchFamily="34" charset="0"/>
              </a:rPr>
              <a:t>Production </a:t>
            </a:r>
            <a:r>
              <a:rPr lang="en-US" b="1" dirty="0" err="1" smtClean="0">
                <a:latin typeface="Arial Black" panose="020B0A04020102020204" pitchFamily="34" charset="0"/>
              </a:rPr>
              <a:t>Ecrite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31496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70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Bonjour ,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Je m’ </a:t>
            </a:r>
            <a:r>
              <a:rPr lang="en-US" dirty="0" err="1" smtClean="0">
                <a:latin typeface="Comic Sans MS" panose="030F0702030302020204" pitchFamily="66" charset="0"/>
              </a:rPr>
              <a:t>appelle</a:t>
            </a:r>
            <a:r>
              <a:rPr lang="en-US" dirty="0" smtClean="0">
                <a:latin typeface="Comic Sans MS" panose="030F0702030302020204" pitchFamily="66" charset="0"/>
              </a:rPr>
              <a:t>( Sam 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Je </a:t>
            </a:r>
            <a:r>
              <a:rPr lang="en-US" dirty="0" err="1" smtClean="0">
                <a:latin typeface="Comic Sans MS" panose="030F0702030302020204" pitchFamily="66" charset="0"/>
              </a:rPr>
              <a:t>suis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jordanien</a:t>
            </a:r>
            <a:r>
              <a:rPr lang="en-US" dirty="0" smtClean="0">
                <a:latin typeface="Comic Sans MS" panose="030F0702030302020204" pitchFamily="66" charset="0"/>
              </a:rPr>
              <a:t> 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J’ </a:t>
            </a:r>
            <a:r>
              <a:rPr lang="en-US" dirty="0" err="1" smtClean="0">
                <a:latin typeface="Comic Sans MS" panose="030F0702030302020204" pitchFamily="66" charset="0"/>
              </a:rPr>
              <a:t>habite</a:t>
            </a:r>
            <a:r>
              <a:rPr lang="en-US" dirty="0" smtClean="0">
                <a:latin typeface="Comic Sans MS" panose="030F0702030302020204" pitchFamily="66" charset="0"/>
              </a:rPr>
              <a:t> à </a:t>
            </a:r>
            <a:r>
              <a:rPr lang="en-US" dirty="0" err="1" smtClean="0">
                <a:latin typeface="Comic Sans MS" panose="030F0702030302020204" pitchFamily="66" charset="0"/>
              </a:rPr>
              <a:t>Amamn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fr-FR" dirty="0" smtClean="0">
                <a:latin typeface="Comic Sans MS" panose="030F0702030302020204" pitchFamily="66" charset="0"/>
              </a:rPr>
              <a:t>à </a:t>
            </a:r>
            <a:r>
              <a:rPr lang="fr-FR" dirty="0" err="1" smtClean="0">
                <a:latin typeface="Comic Sans MS" panose="030F0702030302020204" pitchFamily="66" charset="0"/>
              </a:rPr>
              <a:t>Albayader</a:t>
            </a:r>
            <a:endParaRPr lang="fr-FR" dirty="0" smtClean="0">
              <a:latin typeface="Comic Sans MS" panose="030F0702030302020204" pitchFamily="66" charset="0"/>
            </a:endParaRPr>
          </a:p>
          <a:p>
            <a:r>
              <a:rPr lang="fr-FR" dirty="0" smtClean="0">
                <a:latin typeface="Comic Sans MS" panose="030F0702030302020204" pitchFamily="66" charset="0"/>
              </a:rPr>
              <a:t>J’ aime les fruits et les animaux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Je n’ </a:t>
            </a:r>
            <a:r>
              <a:rPr lang="en-US" dirty="0" err="1" smtClean="0">
                <a:latin typeface="Comic Sans MS" panose="030F0702030302020204" pitchFamily="66" charset="0"/>
              </a:rPr>
              <a:t>aime</a:t>
            </a:r>
            <a:r>
              <a:rPr lang="en-US" dirty="0" smtClean="0">
                <a:latin typeface="Comic Sans MS" panose="030F0702030302020204" pitchFamily="66" charset="0"/>
              </a:rPr>
              <a:t> pas le </a:t>
            </a:r>
            <a:r>
              <a:rPr lang="en-US" dirty="0" err="1" smtClean="0">
                <a:latin typeface="Comic Sans MS" panose="030F0702030302020204" pitchFamily="66" charset="0"/>
              </a:rPr>
              <a:t>chocolat</a:t>
            </a:r>
            <a:r>
              <a:rPr lang="en-US" dirty="0" smtClean="0">
                <a:latin typeface="Comic Sans MS" panose="030F0702030302020204" pitchFamily="66" charset="0"/>
              </a:rPr>
              <a:t> et le chat </a:t>
            </a:r>
            <a:endParaRPr lang="fr-FR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343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40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Comic Sans MS</vt:lpstr>
      <vt:lpstr>Garamond</vt:lpstr>
      <vt:lpstr>Organic</vt:lpstr>
      <vt:lpstr>Production Ecrite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Ecrite</dc:title>
  <dc:creator>R.Geurouachi</dc:creator>
  <cp:lastModifiedBy>R.Geurouachi</cp:lastModifiedBy>
  <cp:revision>3</cp:revision>
  <dcterms:created xsi:type="dcterms:W3CDTF">2023-10-04T13:26:26Z</dcterms:created>
  <dcterms:modified xsi:type="dcterms:W3CDTF">2023-10-04T13:39:54Z</dcterms:modified>
</cp:coreProperties>
</file>