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6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02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3740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28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52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42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9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6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6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5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5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6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ECC956-BE8B-4D95-82CF-1A55686B01EA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29B7-1EB6-4C60-AC6D-2412276EC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22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Production </a:t>
            </a:r>
            <a:r>
              <a:rPr lang="fr-FR" b="1" dirty="0" err="1">
                <a:latin typeface="Algerian" panose="04020705040A02060702" pitchFamily="82" charset="0"/>
              </a:rPr>
              <a:t>é</a:t>
            </a:r>
            <a:r>
              <a:rPr lang="en-US" b="1" dirty="0" err="1" smtClean="0">
                <a:latin typeface="Algerian" panose="04020705040A02060702" pitchFamily="82" charset="0"/>
              </a:rPr>
              <a:t>crite</a:t>
            </a:r>
            <a:r>
              <a:rPr lang="en-US" b="1" dirty="0" smtClean="0">
                <a:latin typeface="Algerian" panose="04020705040A02060702" pitchFamily="82" charset="0"/>
              </a:rPr>
              <a:t> </a:t>
            </a:r>
            <a:endParaRPr lang="en-US" b="1" dirty="0">
              <a:latin typeface="Algerian" panose="04020705040A02060702" pitchFamily="82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0218" y="1810760"/>
            <a:ext cx="4548909" cy="454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PRESENTE - TOI - Xx--image-flash--xX's blog - Skyrock.com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56" name="Picture 8" descr="presente to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55" y="-157271"/>
            <a:ext cx="9116291" cy="701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23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1417" y="2597828"/>
            <a:ext cx="4417319" cy="67656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Salut</a:t>
            </a:r>
            <a:r>
              <a:rPr lang="en-US" b="1" dirty="0" smtClean="0">
                <a:latin typeface="Comic Sans MS" panose="030F0702030302020204" pitchFamily="66" charset="0"/>
              </a:rPr>
              <a:t> , je m’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Aline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suis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Française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J ‘</a:t>
            </a:r>
            <a:r>
              <a:rPr lang="en-US" b="1" dirty="0" err="1" smtClean="0">
                <a:latin typeface="Comic Sans MS" panose="030F0702030302020204" pitchFamily="66" charset="0"/>
              </a:rPr>
              <a:t>habite</a:t>
            </a:r>
            <a:r>
              <a:rPr lang="en-US" b="1" dirty="0" smtClean="0">
                <a:latin typeface="Comic Sans MS" panose="030F0702030302020204" pitchFamily="66" charset="0"/>
              </a:rPr>
              <a:t>  </a:t>
            </a:r>
            <a:r>
              <a:rPr lang="fr-FR" b="1" dirty="0" smtClean="0">
                <a:latin typeface="Comic Sans MS" panose="030F0702030302020204" pitchFamily="66" charset="0"/>
              </a:rPr>
              <a:t>à Borde</a:t>
            </a:r>
            <a:r>
              <a:rPr lang="en-US" b="1" dirty="0" smtClean="0">
                <a:latin typeface="Comic Sans MS" panose="030F0702030302020204" pitchFamily="66" charset="0"/>
              </a:rPr>
              <a:t>aux à Paris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</a:t>
            </a:r>
            <a:r>
              <a:rPr lang="en-US" b="1" dirty="0" smtClean="0">
                <a:latin typeface="Comic Sans MS" panose="030F0702030302020204" pitchFamily="66" charset="0"/>
              </a:rPr>
              <a:t> 15 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aime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cin</a:t>
            </a:r>
            <a:r>
              <a:rPr lang="fr-FR" b="1" dirty="0" smtClean="0">
                <a:latin typeface="Comic Sans MS" panose="030F0702030302020204" pitchFamily="66" charset="0"/>
              </a:rPr>
              <a:t>é</a:t>
            </a:r>
            <a:r>
              <a:rPr lang="en-US" b="1" dirty="0" smtClean="0">
                <a:latin typeface="Comic Sans MS" panose="030F0702030302020204" pitchFamily="66" charset="0"/>
              </a:rPr>
              <a:t>ma et la </a:t>
            </a:r>
            <a:r>
              <a:rPr lang="en-US" b="1" dirty="0" err="1" smtClean="0">
                <a:latin typeface="Comic Sans MS" panose="030F0702030302020204" pitchFamily="66" charset="0"/>
              </a:rPr>
              <a:t>musique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n’ </a:t>
            </a:r>
            <a:r>
              <a:rPr lang="en-US" b="1" dirty="0" err="1" smtClean="0">
                <a:latin typeface="Comic Sans MS" panose="030F0702030302020204" pitchFamily="66" charset="0"/>
              </a:rPr>
              <a:t>aime</a:t>
            </a:r>
            <a:r>
              <a:rPr lang="en-US" b="1" dirty="0" smtClean="0">
                <a:latin typeface="Comic Sans MS" panose="030F0702030302020204" pitchFamily="66" charset="0"/>
              </a:rPr>
              <a:t> pas le sport et  les </a:t>
            </a:r>
            <a:r>
              <a:rPr lang="en-US" b="1" dirty="0" err="1" smtClean="0">
                <a:latin typeface="Comic Sans MS" panose="030F0702030302020204" pitchFamily="66" charset="0"/>
              </a:rPr>
              <a:t>animaux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parle</a:t>
            </a:r>
            <a:r>
              <a:rPr lang="en-US" b="1" dirty="0" smtClean="0">
                <a:latin typeface="Comic Sans MS" panose="030F0702030302020204" pitchFamily="66" charset="0"/>
              </a:rPr>
              <a:t> , le </a:t>
            </a:r>
            <a:r>
              <a:rPr lang="en-US" b="1" dirty="0" err="1" smtClean="0">
                <a:latin typeface="Comic Sans MS" panose="030F0702030302020204" pitchFamily="66" charset="0"/>
              </a:rPr>
              <a:t>français</a:t>
            </a:r>
            <a:r>
              <a:rPr lang="en-US" b="1" dirty="0" smtClean="0">
                <a:latin typeface="Comic Sans MS" panose="030F0702030302020204" pitchFamily="66" charset="0"/>
              </a:rPr>
              <a:t> et </a:t>
            </a:r>
            <a:r>
              <a:rPr lang="en-US" b="1" dirty="0" err="1" smtClean="0">
                <a:latin typeface="Comic Sans MS" panose="030F0702030302020204" pitchFamily="66" charset="0"/>
              </a:rPr>
              <a:t>l’anglais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Je </a:t>
            </a:r>
            <a:r>
              <a:rPr lang="en-US" b="1" dirty="0" err="1" smtClean="0">
                <a:latin typeface="Comic Sans MS" panose="030F0702030302020204" pitchFamily="66" charset="0"/>
              </a:rPr>
              <a:t>suis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éléve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endParaRPr lang="fr-FR" b="1" dirty="0">
              <a:latin typeface="Comic Sans MS" panose="030F0702030302020204" pitchFamily="66" charset="0"/>
            </a:endParaRPr>
          </a:p>
          <a:p>
            <a:endParaRPr lang="fr-FR" b="1" dirty="0" smtClean="0">
              <a:latin typeface="Comic Sans MS" panose="030F0702030302020204" pitchFamily="66" charset="0"/>
            </a:endParaRPr>
          </a:p>
          <a:p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3080" name="Picture 8" descr="Petite Fille Française Avec Le Drapeau De La Tour Eiffel Avec D'autres  Monuments De Paris En Arrière-plan. Clip Art Libres De Droits, Svg,  Vecteurs Et Illustration. Image 33822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855" y="707010"/>
            <a:ext cx="4792512" cy="390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93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62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Algerian</vt:lpstr>
      <vt:lpstr>Arial</vt:lpstr>
      <vt:lpstr>Century Gothic</vt:lpstr>
      <vt:lpstr>Comic Sans MS</vt:lpstr>
      <vt:lpstr>Wingdings 3</vt:lpstr>
      <vt:lpstr>Ion</vt:lpstr>
      <vt:lpstr>Production écrite </vt:lpstr>
      <vt:lpstr>PowerPoint Presentation</vt:lpstr>
      <vt:lpstr>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écrite </dc:title>
  <dc:creator>R.Geurouachi</dc:creator>
  <cp:lastModifiedBy>R.Geurouachi</cp:lastModifiedBy>
  <cp:revision>6</cp:revision>
  <dcterms:created xsi:type="dcterms:W3CDTF">2023-10-04T13:05:48Z</dcterms:created>
  <dcterms:modified xsi:type="dcterms:W3CDTF">2023-10-04T13:20:28Z</dcterms:modified>
</cp:coreProperties>
</file>